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840" r:id="rId2"/>
    <p:sldMasterId id="2147484872" r:id="rId3"/>
    <p:sldMasterId id="2147484910" r:id="rId4"/>
  </p:sldMasterIdLst>
  <p:notesMasterIdLst>
    <p:notesMasterId r:id="rId22"/>
  </p:notesMasterIdLst>
  <p:handoutMasterIdLst>
    <p:handoutMasterId r:id="rId23"/>
  </p:handoutMasterIdLst>
  <p:sldIdLst>
    <p:sldId id="1720" r:id="rId5"/>
    <p:sldId id="2044" r:id="rId6"/>
    <p:sldId id="2071" r:id="rId7"/>
    <p:sldId id="2061" r:id="rId8"/>
    <p:sldId id="2057" r:id="rId9"/>
    <p:sldId id="2046" r:id="rId10"/>
    <p:sldId id="2048" r:id="rId11"/>
    <p:sldId id="2070" r:id="rId12"/>
    <p:sldId id="2060" r:id="rId13"/>
    <p:sldId id="2049" r:id="rId14"/>
    <p:sldId id="2050" r:id="rId15"/>
    <p:sldId id="2042" r:id="rId16"/>
    <p:sldId id="2043" r:id="rId17"/>
    <p:sldId id="2055" r:id="rId18"/>
    <p:sldId id="2072" r:id="rId19"/>
    <p:sldId id="2065" r:id="rId20"/>
    <p:sldId id="2066" r:id="rId21"/>
  </p:sldIdLst>
  <p:sldSz cx="12192000" cy="6858000"/>
  <p:notesSz cx="6858000" cy="14382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1FA3C24E-47FC-4E5E-9DFA-F628BC8BEE38}">
          <p14:sldIdLst>
            <p14:sldId id="1720"/>
            <p14:sldId id="2044"/>
            <p14:sldId id="2071"/>
            <p14:sldId id="2061"/>
            <p14:sldId id="2057"/>
            <p14:sldId id="2046"/>
            <p14:sldId id="2048"/>
            <p14:sldId id="2070"/>
            <p14:sldId id="2060"/>
            <p14:sldId id="2049"/>
            <p14:sldId id="2050"/>
            <p14:sldId id="2042"/>
            <p14:sldId id="2043"/>
            <p14:sldId id="2055"/>
            <p14:sldId id="2072"/>
            <p14:sldId id="2065"/>
            <p14:sldId id="206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8" name="Autho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2121"/>
    <a:srgbClr val="000000"/>
    <a:srgbClr val="FFFFFF"/>
    <a:srgbClr val="D83B01"/>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383A13-B635-44B5-833D-4ABBDC21EFA9}" v="2" dt="2020-02-07T21:03:00.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45760" autoAdjust="0"/>
  </p:normalViewPr>
  <p:slideViewPr>
    <p:cSldViewPr snapToGrid="0">
      <p:cViewPr varScale="1">
        <p:scale>
          <a:sx n="74" d="100"/>
          <a:sy n="74" d="100"/>
        </p:scale>
        <p:origin x="54" y="6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2/16/2020 12:30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2/16/2020 12:29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query.prod.cms.rt.microsoft.com/cms/api/am/binary/RWtQJJ"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If you are like many people you may not be sure where to get started learning 'The Cloud' and Microsoft Azure. Unlike On-Prem, there are so many ‘shiny things’ that are constantly changing, it’s really heard to figure out where to start. If that is the case, don’t worry; you are not alone, and you’ve come to the right place. I'm Michael Bender, an Author Evangelist at Pluralsight, and today you'll learn where and how to start (or continue) your Cloud career journey. Everyone will leave with ideas to get learning and propel your career forward in The Cloud.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2/16/2020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We've worked directly with Microsoft to co-create content  designed to meet the needs of the sought-after job roles in Azure.</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There are over 130 courses, with more on the way, and they are available for you to use now for free. All you need to do is complete a quick registration. You don’t have to be a paying </a:t>
            </a:r>
            <a:r>
              <a:rPr lang="en-US" sz="882" kern="1200" dirty="0" err="1">
                <a:solidFill>
                  <a:schemeClr val="tx1"/>
                </a:solidFill>
                <a:effectLst/>
                <a:latin typeface="Segoe UI" panose="020B0502040204020203" pitchFamily="34" charset="0"/>
                <a:ea typeface="+mn-ea"/>
                <a:cs typeface="+mn-cs"/>
              </a:rPr>
              <a:t>pluralsight</a:t>
            </a:r>
            <a:r>
              <a:rPr lang="en-US" sz="882" kern="1200" dirty="0">
                <a:solidFill>
                  <a:schemeClr val="tx1"/>
                </a:solidFill>
                <a:effectLst/>
                <a:latin typeface="Segoe UI" panose="020B0502040204020203" pitchFamily="34" charset="0"/>
                <a:ea typeface="+mn-ea"/>
                <a:cs typeface="+mn-cs"/>
              </a:rPr>
              <a:t> customer to take advantage of this partnership with Microsoft.</a:t>
            </a:r>
          </a:p>
          <a:p>
            <a:r>
              <a:rPr lang="en-US" sz="882" kern="1200" dirty="0">
                <a:solidFill>
                  <a:schemeClr val="tx1"/>
                </a:solidFill>
                <a:effectLst/>
                <a:latin typeface="Segoe UI" panose="020B0502040204020203" pitchFamily="34" charset="0"/>
                <a:ea typeface="+mn-ea"/>
                <a:cs typeface="+mn-cs"/>
              </a:rPr>
              <a:t> </a:t>
            </a:r>
          </a:p>
          <a:p>
            <a:r>
              <a:rPr lang="en-US" sz="882" b="1" kern="1200" dirty="0">
                <a:solidFill>
                  <a:schemeClr val="tx1"/>
                </a:solidFill>
                <a:effectLst/>
                <a:latin typeface="Segoe UI" panose="020B0502040204020203" pitchFamily="34" charset="0"/>
                <a:ea typeface="+mn-ea"/>
                <a:cs typeface="+mn-cs"/>
              </a:rPr>
              <a:t>Transition: </a:t>
            </a:r>
            <a:r>
              <a:rPr lang="en-US" sz="882" kern="1200" dirty="0">
                <a:solidFill>
                  <a:schemeClr val="tx1"/>
                </a:solidFill>
                <a:effectLst/>
                <a:latin typeface="Segoe UI" panose="020B0502040204020203" pitchFamily="34" charset="0"/>
                <a:ea typeface="+mn-ea"/>
                <a:cs typeface="+mn-cs"/>
              </a:rPr>
              <a:t>To assist you with the Azure Roles, let me introduce you to Role IQ</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047904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Role IQ  quantifies your technical proficiency in a specific role. By measuring your knowledge in relevant skills called Skill IQ, role IQ tells you what level you’re at and shows you what skills you need to work on to build your expertise in a specific job role like Azure Administrator.</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To use Role IQ</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First, See where you stand by completing skill assessments related to the job role you've chosen.</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After completing all the assessments for the job role, you'll receive your Role IQ, which shows what level you are at for the role based on your current technical proficiency.</a:t>
            </a:r>
          </a:p>
          <a:p>
            <a:pPr marL="171450" lvl="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Now it's time to skill up. Based on your Role IQ score, you receive a curated list of learning opportunities to fill in skills gaps and get to the next level.</a:t>
            </a:r>
          </a:p>
          <a:p>
            <a:pPr marL="171450" indent="-171450">
              <a:buFont typeface="Arial" panose="020B0604020202020204" pitchFamily="34" charset="0"/>
              <a:buChar char="•"/>
            </a:pPr>
            <a:r>
              <a:rPr lang="en-US" sz="882" kern="1200" dirty="0">
                <a:solidFill>
                  <a:schemeClr val="tx1"/>
                </a:solidFill>
                <a:effectLst/>
                <a:latin typeface="Segoe UI" panose="020B0502040204020203" pitchFamily="34" charset="0"/>
                <a:ea typeface="+mn-ea"/>
                <a:cs typeface="+mn-cs"/>
              </a:rPr>
              <a:t>And like any learning experience, you need to evaluate to see how you've grown. Through Pluralsight IQ, you have quantifiable data showing what skills have improved and where you can continue to grow</a:t>
            </a:r>
            <a:r>
              <a:rPr lang="en-US" sz="882" kern="1200">
                <a:solidFill>
                  <a:schemeClr val="tx1"/>
                </a:solidFill>
                <a:effectLst/>
                <a:latin typeface="Segoe UI" panose="020B0502040204020203" pitchFamily="34" charset="0"/>
                <a:ea typeface="+mn-ea"/>
                <a:cs typeface="+mn-cs"/>
              </a:rPr>
              <a:t> and Rock your Role</a:t>
            </a:r>
            <a:r>
              <a:rPr lang="en-US" sz="882" kern="1200" dirty="0">
                <a:solidFill>
                  <a:schemeClr val="tx1"/>
                </a:solidFill>
                <a:effectLst/>
                <a:latin typeface="Segoe UI" panose="020B0502040204020203" pitchFamily="34" charset="0"/>
                <a:ea typeface="+mn-ea"/>
                <a:cs typeface="+mn-cs"/>
              </a:rPr>
              <a:t>. </a:t>
            </a:r>
          </a:p>
          <a:p>
            <a:pPr marL="0" indent="0">
              <a:buFont typeface="Arial" panose="020B0604020202020204" pitchFamily="34" charset="0"/>
              <a:buNone/>
            </a:pPr>
            <a:endParaRPr lang="en-US" sz="882"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1" kern="1200" dirty="0">
                <a:solidFill>
                  <a:schemeClr val="tx1"/>
                </a:solidFill>
                <a:effectLst/>
                <a:latin typeface="Segoe UI" panose="020B0502040204020203" pitchFamily="34" charset="0"/>
                <a:ea typeface="+mn-ea"/>
                <a:cs typeface="+mn-cs"/>
              </a:rPr>
              <a:t>Transition: </a:t>
            </a:r>
            <a:r>
              <a:rPr lang="en-US" sz="882" kern="1200" dirty="0">
                <a:solidFill>
                  <a:schemeClr val="tx1"/>
                </a:solidFill>
                <a:effectLst/>
                <a:latin typeface="Segoe UI" panose="020B0502040204020203" pitchFamily="34" charset="0"/>
                <a:ea typeface="+mn-ea"/>
                <a:cs typeface="+mn-cs"/>
              </a:rPr>
              <a:t>Let's see Role IQ in action for the Azure Administrator job role.</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51620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i="1" kern="1200" dirty="0">
                <a:solidFill>
                  <a:schemeClr val="tx1"/>
                </a:solidFill>
                <a:effectLst/>
                <a:latin typeface="Segoe UI" panose="020B0502040204020203" pitchFamily="34" charset="0"/>
                <a:ea typeface="+mn-ea"/>
                <a:cs typeface="+mn-cs"/>
              </a:rPr>
              <a:t>To do that, I'll start at the landing page on pluralsight.com for the free Microsoft Azure Resources. The link, bit.ly/azure-</a:t>
            </a:r>
            <a:r>
              <a:rPr lang="en-US" sz="882" i="1" kern="1200" dirty="0" err="1">
                <a:solidFill>
                  <a:schemeClr val="tx1"/>
                </a:solidFill>
                <a:effectLst/>
                <a:latin typeface="Segoe UI" panose="020B0502040204020203" pitchFamily="34" charset="0"/>
                <a:ea typeface="+mn-ea"/>
                <a:cs typeface="+mn-cs"/>
              </a:rPr>
              <a:t>ps</a:t>
            </a:r>
            <a:r>
              <a:rPr lang="en-US" sz="882" i="1" kern="1200" dirty="0">
                <a:solidFill>
                  <a:schemeClr val="tx1"/>
                </a:solidFill>
                <a:effectLst/>
                <a:latin typeface="Segoe UI" panose="020B0502040204020203" pitchFamily="34" charset="0"/>
                <a:ea typeface="+mn-ea"/>
                <a:cs typeface="+mn-cs"/>
              </a:rPr>
              <a:t>, is in the slide deck.</a:t>
            </a:r>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You'll see the eight roles available.</a:t>
            </a:r>
          </a:p>
          <a:p>
            <a:r>
              <a:rPr lang="en-US" sz="882" kern="1200" dirty="0">
                <a:solidFill>
                  <a:schemeClr val="tx1"/>
                </a:solidFill>
                <a:effectLst/>
                <a:latin typeface="Segoe UI" panose="020B0502040204020203" pitchFamily="34" charset="0"/>
                <a:ea typeface="+mn-ea"/>
                <a:cs typeface="+mn-cs"/>
              </a:rPr>
              <a:t>I'll go into the Microsoft Azure Administrator role.</a:t>
            </a:r>
          </a:p>
          <a:p>
            <a:r>
              <a:rPr lang="en-US" sz="882" kern="1200" dirty="0">
                <a:solidFill>
                  <a:schemeClr val="tx1"/>
                </a:solidFill>
                <a:effectLst/>
                <a:latin typeface="Segoe UI" panose="020B0502040204020203" pitchFamily="34" charset="0"/>
                <a:ea typeface="+mn-ea"/>
                <a:cs typeface="+mn-cs"/>
              </a:rPr>
              <a:t>See how the role is broken into categories aligning with this specific job role. Each of these has a Skill IQ assessment available that you'll run through to see where you stand.</a:t>
            </a:r>
          </a:p>
          <a:p>
            <a:r>
              <a:rPr lang="en-US" sz="882" kern="1200" dirty="0">
                <a:solidFill>
                  <a:schemeClr val="tx1"/>
                </a:solidFill>
                <a:effectLst/>
                <a:latin typeface="Segoe UI" panose="020B0502040204020203" pitchFamily="34" charset="0"/>
                <a:ea typeface="+mn-ea"/>
                <a:cs typeface="+mn-cs"/>
              </a:rPr>
              <a:t>To do that, click Check Now, and it will bring up a registration screen.</a:t>
            </a:r>
          </a:p>
          <a:p>
            <a:r>
              <a:rPr lang="en-US" sz="882" kern="1200" dirty="0">
                <a:solidFill>
                  <a:schemeClr val="tx1"/>
                </a:solidFill>
                <a:effectLst/>
                <a:latin typeface="Segoe UI" panose="020B0502040204020203" pitchFamily="34" charset="0"/>
                <a:ea typeface="+mn-ea"/>
                <a:cs typeface="+mn-cs"/>
              </a:rPr>
              <a:t>Registration is quick, and will give you access to all of the free Microsoft Azure content for the role you choose, and the assessments.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Since I already have a </a:t>
            </a:r>
            <a:r>
              <a:rPr lang="en-US" sz="882" kern="1200" dirty="0" err="1">
                <a:solidFill>
                  <a:schemeClr val="tx1"/>
                </a:solidFill>
                <a:effectLst/>
                <a:latin typeface="Segoe UI" panose="020B0502040204020203" pitchFamily="34" charset="0"/>
                <a:ea typeface="+mn-ea"/>
                <a:cs typeface="+mn-cs"/>
              </a:rPr>
              <a:t>pluralsight</a:t>
            </a:r>
            <a:r>
              <a:rPr lang="en-US" sz="882" kern="1200" dirty="0">
                <a:solidFill>
                  <a:schemeClr val="tx1"/>
                </a:solidFill>
                <a:effectLst/>
                <a:latin typeface="Segoe UI" panose="020B0502040204020203" pitchFamily="34" charset="0"/>
                <a:ea typeface="+mn-ea"/>
                <a:cs typeface="+mn-cs"/>
              </a:rPr>
              <a:t> account, I'll switch over to that account.</a:t>
            </a:r>
          </a:p>
          <a:p>
            <a:r>
              <a:rPr lang="en-US" sz="882" kern="1200" dirty="0">
                <a:solidFill>
                  <a:schemeClr val="tx1"/>
                </a:solidFill>
                <a:effectLst/>
                <a:latin typeface="Segoe UI" panose="020B0502040204020203" pitchFamily="34" charset="0"/>
                <a:ea typeface="+mn-ea"/>
                <a:cs typeface="+mn-cs"/>
              </a:rPr>
              <a:t>Here you see all the roles listed again.</a:t>
            </a:r>
          </a:p>
          <a:p>
            <a:r>
              <a:rPr lang="en-US" sz="882" kern="1200" dirty="0">
                <a:solidFill>
                  <a:schemeClr val="tx1"/>
                </a:solidFill>
                <a:effectLst/>
                <a:latin typeface="Segoe UI" panose="020B0502040204020203" pitchFamily="34" charset="0"/>
                <a:ea typeface="+mn-ea"/>
                <a:cs typeface="+mn-cs"/>
              </a:rPr>
              <a:t>I'll click on Microsoft Azure Administrator, and I can begin the process for Getting my Role IQ by completing the </a:t>
            </a:r>
            <a:r>
              <a:rPr lang="en-US" sz="882" kern="1200" dirty="0" err="1">
                <a:solidFill>
                  <a:schemeClr val="tx1"/>
                </a:solidFill>
                <a:effectLst/>
                <a:latin typeface="Segoe UI" panose="020B0502040204020203" pitchFamily="34" charset="0"/>
                <a:ea typeface="+mn-ea"/>
                <a:cs typeface="+mn-cs"/>
              </a:rPr>
              <a:t>SkillIQ</a:t>
            </a:r>
            <a:r>
              <a:rPr lang="en-US" sz="882" kern="1200" dirty="0">
                <a:solidFill>
                  <a:schemeClr val="tx1"/>
                </a:solidFill>
                <a:effectLst/>
                <a:latin typeface="Segoe UI" panose="020B0502040204020203" pitchFamily="34" charset="0"/>
                <a:ea typeface="+mn-ea"/>
                <a:cs typeface="+mn-cs"/>
              </a:rPr>
              <a:t> assessments.</a:t>
            </a:r>
          </a:p>
          <a:p>
            <a:r>
              <a:rPr lang="en-US" sz="882" kern="1200" dirty="0">
                <a:solidFill>
                  <a:schemeClr val="tx1"/>
                </a:solidFill>
                <a:effectLst/>
                <a:latin typeface="Segoe UI" panose="020B0502040204020203" pitchFamily="34" charset="0"/>
                <a:ea typeface="+mn-ea"/>
                <a:cs typeface="+mn-cs"/>
              </a:rPr>
              <a:t>Before you start you, you see the assessment topic coverage. You have about 5 minutes to complete approximately 20 questions. I've found this varies by the </a:t>
            </a:r>
            <a:r>
              <a:rPr lang="en-US" sz="882" kern="1200" dirty="0" err="1">
                <a:solidFill>
                  <a:schemeClr val="tx1"/>
                </a:solidFill>
                <a:effectLst/>
                <a:latin typeface="Segoe UI" panose="020B0502040204020203" pitchFamily="34" charset="0"/>
                <a:ea typeface="+mn-ea"/>
                <a:cs typeface="+mn-cs"/>
              </a:rPr>
              <a:t>SkillIQ</a:t>
            </a:r>
            <a:r>
              <a:rPr lang="en-US" sz="882" kern="1200" dirty="0">
                <a:solidFill>
                  <a:schemeClr val="tx1"/>
                </a:solidFill>
                <a:effectLst/>
                <a:latin typeface="Segoe UI" panose="020B0502040204020203" pitchFamily="34" charset="0"/>
                <a:ea typeface="+mn-ea"/>
                <a:cs typeface="+mn-cs"/>
              </a:rPr>
              <a:t>. Don't worry if you aren't happy with the results the first time as you can do a re-do, and the low score is discarded. And you can always re-test later to see your progress upskilling. </a:t>
            </a:r>
          </a:p>
          <a:p>
            <a:r>
              <a:rPr lang="en-US" sz="882" kern="1200" dirty="0">
                <a:solidFill>
                  <a:schemeClr val="tx1"/>
                </a:solidFill>
                <a:effectLst/>
                <a:latin typeface="Segoe UI" panose="020B0502040204020203" pitchFamily="34" charset="0"/>
                <a:ea typeface="+mn-ea"/>
                <a:cs typeface="+mn-cs"/>
              </a:rPr>
              <a:t>Now let's take a look at a completed </a:t>
            </a:r>
            <a:r>
              <a:rPr lang="en-US" sz="882" kern="1200" dirty="0" err="1">
                <a:solidFill>
                  <a:schemeClr val="tx1"/>
                </a:solidFill>
                <a:effectLst/>
                <a:latin typeface="Segoe UI" panose="020B0502040204020203" pitchFamily="34" charset="0"/>
                <a:ea typeface="+mn-ea"/>
                <a:cs typeface="+mn-cs"/>
              </a:rPr>
              <a:t>RoleIQ</a:t>
            </a:r>
            <a:r>
              <a:rPr lang="en-US" sz="882" kern="1200" dirty="0">
                <a:solidFill>
                  <a:schemeClr val="tx1"/>
                </a:solidFill>
                <a:effectLst/>
                <a:latin typeface="Segoe UI" panose="020B0502040204020203" pitchFamily="34" charset="0"/>
                <a:ea typeface="+mn-ea"/>
                <a:cs typeface="+mn-cs"/>
              </a:rPr>
              <a:t> for Azure Security Engineer</a:t>
            </a:r>
          </a:p>
          <a:p>
            <a:r>
              <a:rPr lang="en-US" sz="882" kern="1200" dirty="0">
                <a:solidFill>
                  <a:schemeClr val="tx1"/>
                </a:solidFill>
                <a:effectLst/>
                <a:latin typeface="Segoe UI" panose="020B0502040204020203" pitchFamily="34" charset="0"/>
                <a:ea typeface="+mn-ea"/>
                <a:cs typeface="+mn-cs"/>
              </a:rPr>
              <a:t>It looks like I'm level 2, so I have some work to do.</a:t>
            </a:r>
          </a:p>
          <a:p>
            <a:r>
              <a:rPr lang="en-US" sz="882" kern="1200" dirty="0">
                <a:solidFill>
                  <a:schemeClr val="tx1"/>
                </a:solidFill>
                <a:effectLst/>
                <a:latin typeface="Segoe UI" panose="020B0502040204020203" pitchFamily="34" charset="0"/>
                <a:ea typeface="+mn-ea"/>
                <a:cs typeface="+mn-cs"/>
              </a:rPr>
              <a:t>Reviewing each skill area, I can review the personalized content for each.</a:t>
            </a:r>
          </a:p>
          <a:p>
            <a:r>
              <a:rPr lang="en-US" sz="882" kern="1200" dirty="0">
                <a:solidFill>
                  <a:schemeClr val="tx1"/>
                </a:solidFill>
                <a:effectLst/>
                <a:latin typeface="Segoe UI" panose="020B0502040204020203" pitchFamily="34" charset="0"/>
                <a:ea typeface="+mn-ea"/>
                <a:cs typeface="+mn-cs"/>
              </a:rPr>
              <a:t>From here, I'd jump into the content I need to skill up. Upon completing 60% of each section, I can measure my improvement.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that’s </a:t>
            </a:r>
            <a:r>
              <a:rPr lang="en-US" sz="882" kern="1200" dirty="0" err="1">
                <a:solidFill>
                  <a:schemeClr val="tx1"/>
                </a:solidFill>
                <a:effectLst/>
                <a:latin typeface="Segoe UI" panose="020B0502040204020203" pitchFamily="34" charset="0"/>
                <a:ea typeface="+mn-ea"/>
                <a:cs typeface="+mn-cs"/>
              </a:rPr>
              <a:t>RoleIQ</a:t>
            </a:r>
            <a:r>
              <a:rPr lang="en-US" sz="882" kern="1200" dirty="0">
                <a:solidFill>
                  <a:schemeClr val="tx1"/>
                </a:solidFill>
                <a:effectLst/>
                <a:latin typeface="Segoe UI" panose="020B0502040204020203" pitchFamily="34" charset="0"/>
                <a:ea typeface="+mn-ea"/>
                <a:cs typeface="+mn-cs"/>
              </a:rPr>
              <a:t>. Isn’t that a great way to measure your skills and beginning ‘leveling up’ your career?</a:t>
            </a:r>
          </a:p>
          <a:p>
            <a:r>
              <a:rPr lang="en-US" sz="882"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panose="020B0502040204020203" pitchFamily="34" charset="0"/>
                <a:ea typeface="+mn-ea"/>
                <a:cs typeface="+mn-cs"/>
              </a:rPr>
              <a:t>Transition: </a:t>
            </a:r>
            <a:r>
              <a:rPr lang="en-US" sz="882" kern="1200" dirty="0">
                <a:solidFill>
                  <a:schemeClr val="tx1"/>
                </a:solidFill>
                <a:effectLst/>
                <a:latin typeface="Segoe UI" panose="020B0502040204020203" pitchFamily="34" charset="0"/>
                <a:ea typeface="+mn-ea"/>
                <a:cs typeface="+mn-cs"/>
              </a:rPr>
              <a:t>So maybe you aren’t ready for the full-blown Azure Administrator or Developer job roles just yet. </a:t>
            </a:r>
            <a:r>
              <a:rPr lang="en-US" sz="882" kern="1200">
                <a:solidFill>
                  <a:schemeClr val="tx1"/>
                </a:solidFill>
                <a:effectLst/>
                <a:latin typeface="Segoe UI" panose="020B0502040204020203" pitchFamily="34" charset="0"/>
                <a:ea typeface="+mn-ea"/>
                <a:cs typeface="+mn-cs"/>
              </a:rPr>
              <a:t>You want to learn the foundational pieces of Azure first. </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0490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You want to learn the foundational pieces of Azure first. </a:t>
            </a:r>
          </a:p>
          <a:p>
            <a:r>
              <a:rPr lang="en-US" sz="882" kern="1200" dirty="0">
                <a:solidFill>
                  <a:schemeClr val="tx1"/>
                </a:solidFill>
                <a:effectLst/>
                <a:latin typeface="Segoe UI" panose="020B0502040204020203" pitchFamily="34" charset="0"/>
                <a:ea typeface="+mn-ea"/>
                <a:cs typeface="+mn-cs"/>
              </a:rPr>
              <a:t>No Problem!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Notice the first piece of content is a link Azure Fundamentals on Microsoft Learn. Part of docs.Microsoft.com, Microsoft Learn provides a free, online learning platform for technologists everywhere to gain knowledge and hands-on skills with Azure, Microsoft365, and other Microsoft Platforms.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With Azure Fundamentals, you learn key cloud concepts based on azure yet applicable to the broader industry cloud, get an understanding of what services are available in Azure, and learn one of the most important pieces, pricing. Without this solid foundation, it will be difficult to succeed in other job roles.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notice that this aligns with a Microsoft Certification exam – AZ900 Microsoft Azure Fundamentals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Let’s take a look at how you can get started learning Azure Fundamentals with a free learning platform from Microsoft Learn. &lt;Transition to demo&gt;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Browsing through the learning path, notice it is broken up into Modules. Each module will contain a combination of written documentation, videos, hands-on exercises, and knowledge checks. As you complete modules, you’ll receive experience that is tracked by your Microsoft account.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One of the great features In learn Is a built-In sandbox where you can perform tasks hands-on for free! Yes Free! No azure trial account Is required. You need a Microsoft account.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In the Azure fundamentals learning path, let's check out the Core Cloud Services, Introduction to Azure module.</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From the list, notice I have an Exercise - Create a website hosted in Azure. This exercise will walk you through creating a website In Azure using the portal.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First, I'll sign In to activate the sandbox. This process will have a few screens I need to work through to get the permissions needed set up properly.</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Once completed, I'll have a sandbox that will allow me to complete this and other exercises. The sandbox has a 4hr time limit, and you can have four sandboxes a day. Important to note: Nothing persists In the sandbox, so when you come back tomorrow, none of your work Is saved, so keep that in mind.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Once complete, I browse down through the exercise directions. I'll open the Azure Portal and see what that gets us. Notice It brings us Into the azure portal using a concierge membership. This Is a policy-limited membership, and you'll be restricted to what you can create with the Resource Group assigned for you.</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Sandbox access works with the Azure portal as well as with Azure Cloud Shell. Azure Cloud Shell is a browser-based CLI where you can access your azure subscription using your preferred language, Bash, or PowerShell.</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Another option for more self-directed learning is Microsoft Docs, Microsoft's home for documentation. You’ll find all the information you need to begin working with Azure and other Microsoft Services in Docs. And it’s all based out of GitHub and designed to be updated regularly vs. static documentation repositories of the past like </a:t>
            </a:r>
            <a:r>
              <a:rPr lang="en-US" sz="882" kern="1200" dirty="0" err="1">
                <a:solidFill>
                  <a:schemeClr val="tx1"/>
                </a:solidFill>
                <a:effectLst/>
                <a:latin typeface="Segoe UI" panose="020B0502040204020203" pitchFamily="34" charset="0"/>
                <a:ea typeface="+mn-ea"/>
                <a:cs typeface="+mn-cs"/>
              </a:rPr>
              <a:t>Technet</a:t>
            </a:r>
            <a:r>
              <a:rPr lang="en-US" sz="882" kern="1200" dirty="0">
                <a:solidFill>
                  <a:schemeClr val="tx1"/>
                </a:solidFill>
                <a:effectLst/>
                <a:latin typeface="Segoe UI" panose="020B0502040204020203" pitchFamily="34" charset="0"/>
                <a:ea typeface="+mn-ea"/>
                <a:cs typeface="+mn-cs"/>
              </a:rPr>
              <a:t>. When I worked at Microsoft, I consider this our most important product as it was how our customers learned, and it was community-driven. Many of the docs are updated based on feedback from people in the community.</a:t>
            </a:r>
          </a:p>
          <a:p>
            <a:r>
              <a:rPr lang="en-US" sz="882" kern="1200" dirty="0">
                <a:solidFill>
                  <a:schemeClr val="tx1"/>
                </a:solidFill>
                <a:effectLst/>
                <a:latin typeface="Segoe UI" panose="020B0502040204020203" pitchFamily="34" charset="0"/>
                <a:ea typeface="+mn-ea"/>
                <a:cs typeface="+mn-cs"/>
              </a:rPr>
              <a:t>When I go into Azure, I see several available products.</a:t>
            </a:r>
          </a:p>
          <a:p>
            <a:r>
              <a:rPr lang="en-US" sz="882" kern="1200" dirty="0">
                <a:solidFill>
                  <a:schemeClr val="tx1"/>
                </a:solidFill>
                <a:effectLst/>
                <a:latin typeface="Segoe UI" panose="020B0502040204020203" pitchFamily="34" charset="0"/>
                <a:ea typeface="+mn-ea"/>
                <a:cs typeface="+mn-cs"/>
              </a:rPr>
              <a:t>Let’s look at Azure backup.</a:t>
            </a:r>
          </a:p>
          <a:p>
            <a:r>
              <a:rPr lang="en-US" sz="882" kern="1200" dirty="0">
                <a:solidFill>
                  <a:schemeClr val="tx1"/>
                </a:solidFill>
                <a:effectLst/>
                <a:latin typeface="Segoe UI" panose="020B0502040204020203" pitchFamily="34" charset="0"/>
                <a:ea typeface="+mn-ea"/>
                <a:cs typeface="+mn-cs"/>
              </a:rPr>
              <a:t>Once in Docs, there are many sections to choose from:</a:t>
            </a:r>
          </a:p>
          <a:p>
            <a:r>
              <a:rPr lang="en-US" sz="882" kern="1200" dirty="0">
                <a:solidFill>
                  <a:schemeClr val="tx1"/>
                </a:solidFill>
                <a:effectLst/>
                <a:latin typeface="Segoe UI" panose="020B0502040204020203" pitchFamily="34" charset="0"/>
                <a:ea typeface="+mn-ea"/>
                <a:cs typeface="+mn-cs"/>
              </a:rPr>
              <a:t>Overview is a great place to start to get to an introduction to the products.</a:t>
            </a:r>
          </a:p>
          <a:p>
            <a:r>
              <a:rPr lang="en-US" sz="882" kern="1200" dirty="0" err="1">
                <a:solidFill>
                  <a:schemeClr val="tx1"/>
                </a:solidFill>
                <a:effectLst/>
                <a:latin typeface="Segoe UI" panose="020B0502040204020203" pitchFamily="34" charset="0"/>
                <a:ea typeface="+mn-ea"/>
                <a:cs typeface="+mn-cs"/>
              </a:rPr>
              <a:t>Quickstarts</a:t>
            </a:r>
            <a:r>
              <a:rPr lang="en-US" sz="882" kern="1200" dirty="0">
                <a:solidFill>
                  <a:schemeClr val="tx1"/>
                </a:solidFill>
                <a:effectLst/>
                <a:latin typeface="Segoe UI" panose="020B0502040204020203" pitchFamily="34" charset="0"/>
                <a:ea typeface="+mn-ea"/>
                <a:cs typeface="+mn-cs"/>
              </a:rPr>
              <a:t> are short, 5 minute demos to get you using Azure backup via all the available methods.</a:t>
            </a:r>
          </a:p>
          <a:p>
            <a:r>
              <a:rPr lang="en-US" sz="882" kern="1200" dirty="0">
                <a:solidFill>
                  <a:schemeClr val="tx1"/>
                </a:solidFill>
                <a:effectLst/>
                <a:latin typeface="Segoe UI" panose="020B0502040204020203" pitchFamily="34" charset="0"/>
                <a:ea typeface="+mn-ea"/>
                <a:cs typeface="+mn-cs"/>
              </a:rPr>
              <a:t>Tutorials are longer, scenario based demos.</a:t>
            </a:r>
          </a:p>
          <a:p>
            <a:r>
              <a:rPr lang="en-US" sz="882" kern="1200" dirty="0">
                <a:solidFill>
                  <a:schemeClr val="tx1"/>
                </a:solidFill>
                <a:effectLst/>
                <a:latin typeface="Segoe UI" panose="020B0502040204020203" pitchFamily="34" charset="0"/>
                <a:ea typeface="+mn-ea"/>
                <a:cs typeface="+mn-cs"/>
              </a:rPr>
              <a:t>And Concepts will break down all of the details of Azure Backup for deeper understanding.</a:t>
            </a:r>
          </a:p>
          <a:p>
            <a:r>
              <a:rPr lang="en-US" sz="882" kern="1200" dirty="0">
                <a:solidFill>
                  <a:schemeClr val="tx1"/>
                </a:solidFill>
                <a:effectLst/>
                <a:latin typeface="Segoe UI" panose="020B0502040204020203" pitchFamily="34" charset="0"/>
                <a:ea typeface="+mn-ea"/>
                <a:cs typeface="+mn-cs"/>
              </a:rPr>
              <a:t>I can tell you from my experience building content around Microsoft Azure, Docs.com is the first and sometimes only place I go for getting up to speed with Microsoft products.</a:t>
            </a:r>
          </a:p>
          <a:p>
            <a:r>
              <a:rPr lang="en-US" sz="882" kern="1200" dirty="0">
                <a:solidFill>
                  <a:schemeClr val="tx1"/>
                </a:solidFill>
                <a:effectLst/>
                <a:latin typeface="Segoe UI" panose="020B0502040204020203" pitchFamily="34" charset="0"/>
                <a:ea typeface="+mn-ea"/>
                <a:cs typeface="+mn-cs"/>
              </a:rPr>
              <a:t>The last thing I’ll mention is the feedback. Microsoft believes in treating ‘Documentation as Code,’ thus why it’s in GitHub. As part of that, they want you to help them make better documentation. You can send in feedback, or you can go directly to </a:t>
            </a:r>
            <a:r>
              <a:rPr lang="en-US" sz="882" kern="1200" dirty="0" err="1">
                <a:solidFill>
                  <a:schemeClr val="tx1"/>
                </a:solidFill>
                <a:effectLst/>
                <a:latin typeface="Segoe UI" panose="020B0502040204020203" pitchFamily="34" charset="0"/>
                <a:ea typeface="+mn-ea"/>
                <a:cs typeface="+mn-cs"/>
              </a:rPr>
              <a:t>Github</a:t>
            </a:r>
            <a:r>
              <a:rPr lang="en-US" sz="882" kern="1200" dirty="0">
                <a:solidFill>
                  <a:schemeClr val="tx1"/>
                </a:solidFill>
                <a:effectLst/>
                <a:latin typeface="Segoe UI" panose="020B0502040204020203" pitchFamily="34" charset="0"/>
                <a:ea typeface="+mn-ea"/>
                <a:cs typeface="+mn-cs"/>
              </a:rPr>
              <a:t> and submit a pull request for updates to docs. I love docs. It’s one of the Microsoft products I use every day besides Windows.</a:t>
            </a:r>
          </a:p>
          <a:p>
            <a:r>
              <a:rPr lang="en-US" sz="882" kern="1200" dirty="0">
                <a:solidFill>
                  <a:schemeClr val="tx1"/>
                </a:solidFill>
                <a:effectLst/>
                <a:latin typeface="Segoe UI" panose="020B0502040204020203" pitchFamily="34" charset="0"/>
                <a:ea typeface="+mn-ea"/>
                <a:cs typeface="+mn-cs"/>
              </a:rPr>
              <a:t>And that’s docs and learn. Two more great tools for learning!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37752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Moving forward, you want to begin by</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Exploring the different roles that are available and choose one that matches you. Whether it be one that fits with your current job or a job change, find a role that fits you, and start down the path by getting some knowledge.</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Through platforms like Pluralsight, Microsoft Learn, and Microsoft Docs, there are plenty of ways to build your knowledge and skills.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Along the way, make sure you are getting hands-on with Azure so the knowledge sinks in. Remember that Microsoft Docs and Microsoft Learn both provide excellent resources for hands-on learning. And all the courses at Pluralsight are designed for you to follow along within your environment.</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And since you’ve put in the work, why not give the certification a shot? In this day and age, certs will make you stand out from the crowd when matched with real-world experience.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58101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I’ve included some sessions you may want to check out this week, either live or recorded for later viewing.</a:t>
            </a:r>
          </a:p>
          <a:p>
            <a:r>
              <a:rPr lang="en-US" sz="882" kern="1200" dirty="0">
                <a:solidFill>
                  <a:schemeClr val="tx1"/>
                </a:solidFill>
                <a:effectLst/>
                <a:latin typeface="Segoe UI" panose="020B0502040204020203" pitchFamily="34" charset="0"/>
                <a:ea typeface="+mn-ea"/>
                <a:cs typeface="+mn-cs"/>
              </a:rPr>
              <a:t>Here are some related to Exam Prep for the AZ-900 and AZ-103 if you want to find out more about those.</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Also, check out the learning paths at Microsoft Ignite. In particular, there is an Azure Fundamentals learning path to help you get start on your Azure Journey, along with the 100’s of other sessions on Azure.</a:t>
            </a:r>
          </a:p>
          <a:p>
            <a:endParaRPr lang="en-US" dirty="0"/>
          </a:p>
          <a:p>
            <a:r>
              <a:rPr lang="en-US" dirty="0"/>
              <a:t>Remember, ALL of the breakout and theatre sessions will be available for you to watch should you miss them live.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716104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have some resources for you to take with you. These are link to all the websites I covered today.</a:t>
            </a:r>
          </a:p>
          <a:p>
            <a:endParaRPr lang="en-US" dirty="0"/>
          </a:p>
          <a:p>
            <a:r>
              <a:rPr lang="en-US" dirty="0"/>
              <a:t>Also, make sure to download the slides and re-view the presentation on Tech Community.</a:t>
            </a:r>
          </a:p>
          <a:p>
            <a:endParaRPr lang="en-US" dirty="0"/>
          </a:p>
          <a:p>
            <a:r>
              <a:rPr lang="en-US" dirty="0"/>
              <a:t>And if you have questions, I’ll be outside the theatre briefly after the talk, and I’ll be in booth #1021 until 6pm tonight, and throughout the week.</a:t>
            </a:r>
          </a:p>
          <a:p>
            <a:endParaRPr lang="en-US" dirty="0"/>
          </a:p>
          <a:p>
            <a:r>
              <a:rPr lang="en-US" dirty="0"/>
              <a: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79651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a wrap for propelling your career in Microsoft Azure. </a:t>
            </a:r>
          </a:p>
          <a:p>
            <a:endParaRPr lang="en-US" dirty="0"/>
          </a:p>
          <a:p>
            <a:r>
              <a:rPr lang="en-US" dirty="0"/>
              <a:t>Whether you are starting or already on your journey into Microsoft Azure, you now have the tools you needed to Propel your career to new levels with Pluralsight and Microsoft.</a:t>
            </a:r>
          </a:p>
          <a:p>
            <a:endParaRPr lang="en-US" dirty="0"/>
          </a:p>
          <a:p>
            <a:r>
              <a:rPr lang="en-US" dirty="0"/>
              <a:t>Thanks for coming out today. I’ll be available for questions in a few minutes once I pack up. Also, I’ll be available at the Pluralsight Booth #1021 from 4:30-6 tonight during the conference Happy Hour, and throughout the week. Or hit me up on Twitter. I’m @</a:t>
            </a:r>
            <a:r>
              <a:rPr lang="en-US" dirty="0" err="1"/>
              <a:t>MichaelBender</a:t>
            </a:r>
            <a:r>
              <a:rPr lang="en-US" dirty="0"/>
              <a:t>.</a:t>
            </a:r>
          </a:p>
          <a:p>
            <a:endParaRPr lang="en-US" dirty="0"/>
          </a:p>
          <a:p>
            <a:r>
              <a:rPr lang="en-US" dirty="0"/>
              <a:t>Please make sure to complete your evaluations, and Enjoy the rest of the conference!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69918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panose="020B0502040204020203" pitchFamily="34" charset="0"/>
                <a:ea typeface="+mn-ea"/>
                <a:cs typeface="+mn-cs"/>
              </a:rPr>
              <a:t>If you are like many people you may not be sure where to get started learning 'The Cloud' and Microsoft Azure. Unlike On-Prem, there are so many ‘shiny things’ that are constantly changing, it’s really heard to figure out where to start. If that is the case, don’t worry; you are not alone, and you’ve come to the right place. I'm Michael Bender, an Author Evangelist at Pluralsight, and today you'll learn where and how to start (or continue) your Cloud career journey. Everyone will leave with ideas to get learning and propel your career forward in The Cloud.</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66766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I’m not going to waste any of your time here explaining why you need to learn how to work in the cloud and Microsoft Azure. You’re here because you know that the roles in IT are changing, and you want to change with them.</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For years, we saw roles in IT that were </a:t>
            </a:r>
            <a:r>
              <a:rPr lang="en-US" sz="882" kern="1200" dirty="0" err="1">
                <a:solidFill>
                  <a:schemeClr val="tx1"/>
                </a:solidFill>
                <a:effectLst/>
                <a:latin typeface="Segoe UI" panose="020B0502040204020203" pitchFamily="34" charset="0"/>
                <a:ea typeface="+mn-ea"/>
                <a:cs typeface="+mn-cs"/>
              </a:rPr>
              <a:t>silo'd</a:t>
            </a:r>
            <a:r>
              <a:rPr lang="en-US" sz="882" kern="1200" dirty="0">
                <a:solidFill>
                  <a:schemeClr val="tx1"/>
                </a:solidFill>
                <a:effectLst/>
                <a:latin typeface="Segoe UI" panose="020B0502040204020203" pitchFamily="34" charset="0"/>
                <a:ea typeface="+mn-ea"/>
                <a:cs typeface="+mn-cs"/>
              </a:rPr>
              <a:t>. Maybe you were an exchange admin, managed networking, or developed apps. It was common-place to have that area of focus and go deep in that particular technology. And people were good at that, and successful.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That changes with the cloud. As many of the 'hands-on’ and repetitive tasks are automated, we find that in order to do our job we have to wear many hats, and the area we have to cover has become more broad across the spectrum. This is a challenge for many individuals and organizations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Sure, you might be able to get by just doing Exchange Online only, but chances are the organization that needs Exchange also needs teams, OneDrive, SharePoint, and many other things from the O365 suite of products. And they are going to go to the person that has knowledge across the broader area, even if they are not as deep in a particular area. </a:t>
            </a:r>
          </a:p>
          <a:p>
            <a:endParaRPr lang="en-US" sz="882" kern="1200" dirty="0">
              <a:solidFill>
                <a:schemeClr val="tx1"/>
              </a:solidFill>
              <a:effectLst/>
              <a:latin typeface="Segoe UI" panose="020B0502040204020203" pitchFamily="34" charset="0"/>
              <a:ea typeface="+mn-ea"/>
              <a:cs typeface="+mn-cs"/>
            </a:endParaRPr>
          </a:p>
          <a:p>
            <a:r>
              <a:rPr lang="en-US" sz="882" kern="1200" dirty="0">
                <a:solidFill>
                  <a:schemeClr val="tx1"/>
                </a:solidFill>
                <a:effectLst/>
                <a:latin typeface="Segoe UI" panose="020B0502040204020203" pitchFamily="34" charset="0"/>
                <a:ea typeface="+mn-ea"/>
                <a:cs typeface="+mn-cs"/>
              </a:rPr>
              <a:t>Another challenge with the Cloud is the number of areas of focus.</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Simply taking a look at all the resources listed in the Azure Portal will make your head spin.</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Trans: When I talk with learners, the most common question is “Where do I start?”</a:t>
            </a:r>
          </a:p>
          <a:p>
            <a:endParaRPr lang="en-US"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62132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kern="1200">
                <a:solidFill>
                  <a:schemeClr val="tx1"/>
                </a:solidFill>
                <a:effectLst/>
                <a:latin typeface="Segoe UI" panose="020B0502040204020203" pitchFamily="34" charset="0"/>
                <a:ea typeface="+mn-ea"/>
                <a:cs typeface="+mn-cs"/>
              </a:rPr>
              <a:t>My answer is straight-forward. </a:t>
            </a:r>
          </a:p>
          <a:p>
            <a:pPr rtl="0" fontAlgn="base"/>
            <a:r>
              <a:rPr lang="en-US" sz="882" b="0" i="0" kern="1200">
                <a:solidFill>
                  <a:schemeClr val="tx1"/>
                </a:solidFill>
                <a:effectLst/>
                <a:latin typeface="Segoe UI" panose="020B0502040204020203" pitchFamily="34" charset="0"/>
                <a:ea typeface="+mn-ea"/>
                <a:cs typeface="+mn-cs"/>
              </a:rPr>
              <a:t> </a:t>
            </a:r>
          </a:p>
          <a:p>
            <a:pPr rtl="0" fontAlgn="base"/>
            <a:r>
              <a:rPr lang="en-US" sz="882" b="0" i="0" kern="1200">
                <a:solidFill>
                  <a:schemeClr val="tx1"/>
                </a:solidFill>
                <a:effectLst/>
                <a:latin typeface="Segoe UI" panose="020B0502040204020203" pitchFamily="34" charset="0"/>
                <a:ea typeface="+mn-ea"/>
                <a:cs typeface="+mn-cs"/>
              </a:rPr>
              <a:t>As you look towards the future and where you want to take your career, you need to widen the lense to see all of the skills you'll need to succeed.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49738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kern="1200" dirty="0">
                <a:solidFill>
                  <a:schemeClr val="tx1"/>
                </a:solidFill>
                <a:effectLst/>
                <a:latin typeface="Segoe UI" panose="020B0502040204020203" pitchFamily="34" charset="0"/>
                <a:ea typeface="+mn-ea"/>
                <a:cs typeface="+mn-cs"/>
              </a:rPr>
              <a:t>That is where the focus on job roles comes in. </a:t>
            </a:r>
          </a:p>
          <a:p>
            <a:pPr rtl="0" fontAlgn="base"/>
            <a:r>
              <a:rPr lang="en-US" sz="882" b="0" i="0" kern="1200" dirty="0">
                <a:solidFill>
                  <a:schemeClr val="tx1"/>
                </a:solidFill>
                <a:effectLst/>
                <a:latin typeface="Segoe UI" panose="020B0502040204020203" pitchFamily="34" charset="0"/>
                <a:ea typeface="+mn-ea"/>
                <a:cs typeface="+mn-cs"/>
              </a:rPr>
              <a:t> </a:t>
            </a:r>
          </a:p>
          <a:p>
            <a:pPr rtl="0" fontAlgn="base"/>
            <a:r>
              <a:rPr lang="en-US" sz="882" b="0" i="0" kern="1200" dirty="0">
                <a:solidFill>
                  <a:schemeClr val="tx1"/>
                </a:solidFill>
                <a:effectLst/>
                <a:latin typeface="Segoe UI" panose="020B0502040204020203" pitchFamily="34" charset="0"/>
                <a:ea typeface="+mn-ea"/>
                <a:cs typeface="+mn-cs"/>
              </a:rPr>
              <a:t>Instead of just learning a single technology, a job role is a grouping of complimentary skill sets, that put together, allow you to perform much sought after jobs like Developing apps in Azure, architect solutions for Azure, and administering an Azure environment. </a:t>
            </a:r>
          </a:p>
          <a:p>
            <a:pPr rtl="0" fontAlgn="base"/>
            <a:r>
              <a:rPr lang="en-US" sz="882" b="0" i="0" kern="1200" dirty="0">
                <a:solidFill>
                  <a:schemeClr val="tx1"/>
                </a:solidFill>
                <a:effectLst/>
                <a:latin typeface="Segoe UI" panose="020B0502040204020203" pitchFamily="34" charset="0"/>
                <a:ea typeface="+mn-ea"/>
                <a:cs typeface="+mn-cs"/>
              </a:rPr>
              <a:t> </a:t>
            </a:r>
          </a:p>
          <a:p>
            <a:pPr rtl="0" fontAlgn="base"/>
            <a:r>
              <a:rPr lang="en-US" sz="882" b="0" i="0" kern="1200" dirty="0">
                <a:solidFill>
                  <a:schemeClr val="tx1"/>
                </a:solidFill>
                <a:effectLst/>
                <a:latin typeface="Segoe UI" panose="020B0502040204020203" pitchFamily="34" charset="0"/>
                <a:ea typeface="+mn-ea"/>
                <a:cs typeface="+mn-cs"/>
              </a:rPr>
              <a:t>Today, organizations are looking for job roles that span technology stacks. For Instance, many companies looking for an Azure Administrator need someone who understands virtual machines, storage, networking along with platform as a service options like containers, web apps, and maybe software as a service components like Office365. Plus, they probably want some experience with coding like PowerShell, Python, or other languages. Not to mention Security. That is a lot of stuff to cover, but that is the changing world we live in. </a:t>
            </a:r>
          </a:p>
          <a:p>
            <a:pPr rtl="0" fontAlgn="base"/>
            <a:endParaRPr lang="en-US" sz="882" b="0" i="0" kern="1200" dirty="0">
              <a:solidFill>
                <a:schemeClr val="tx1"/>
              </a:solidFill>
              <a:effectLst/>
              <a:latin typeface="Segoe UI" panose="020B0502040204020203" pitchFamily="34" charset="0"/>
              <a:ea typeface="+mn-ea"/>
              <a:cs typeface="+mn-cs"/>
            </a:endParaRPr>
          </a:p>
          <a:p>
            <a:pPr rtl="0" fontAlgn="base"/>
            <a:r>
              <a:rPr lang="en-US" sz="882" b="0" i="0" kern="1200" dirty="0">
                <a:solidFill>
                  <a:schemeClr val="tx1"/>
                </a:solidFill>
                <a:effectLst/>
                <a:latin typeface="Segoe UI" panose="020B0502040204020203" pitchFamily="34" charset="0"/>
                <a:ea typeface="+mn-ea"/>
                <a:cs typeface="+mn-cs"/>
              </a:rPr>
              <a:t>For you to be successful in your career, you need to acquire the skills necessary for these sought after roles.</a:t>
            </a:r>
          </a:p>
          <a:p>
            <a:pPr rtl="0" fontAlgn="base"/>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Transition to Demo: </a:t>
            </a:r>
            <a:r>
              <a:rPr lang="en-US" sz="882" b="0" i="0" kern="1200" dirty="0">
                <a:solidFill>
                  <a:schemeClr val="tx1"/>
                </a:solidFill>
                <a:effectLst/>
                <a:latin typeface="Segoe UI" panose="020B0502040204020203" pitchFamily="34" charset="0"/>
                <a:ea typeface="+mn-ea"/>
                <a:cs typeface="+mn-cs"/>
              </a:rPr>
              <a:t>A great place to start are certifications for Microsoft Azure. </a:t>
            </a:r>
          </a:p>
          <a:p>
            <a:pPr rtl="0" fontAlgn="base"/>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196546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0" i="0" kern="1200" dirty="0">
                <a:solidFill>
                  <a:schemeClr val="tx1"/>
                </a:solidFill>
                <a:effectLst/>
                <a:latin typeface="Segoe UI" panose="020B0502040204020203" pitchFamily="34" charset="0"/>
                <a:ea typeface="+mn-ea"/>
                <a:cs typeface="+mn-cs"/>
              </a:rPr>
              <a:t>Fortunately, you have some help in the Azure world.</a:t>
            </a:r>
          </a:p>
          <a:p>
            <a:pPr rtl="0" fontAlgn="ctr"/>
            <a:r>
              <a:rPr lang="en-US" sz="882" b="0" i="0" kern="1200" dirty="0">
                <a:solidFill>
                  <a:schemeClr val="tx1"/>
                </a:solidFill>
                <a:effectLst/>
                <a:latin typeface="Segoe UI" panose="020B0502040204020203" pitchFamily="34" charset="0"/>
                <a:ea typeface="+mn-ea"/>
                <a:cs typeface="+mn-cs"/>
              </a:rPr>
              <a:t>With Microsoft's updated certifications, all are role based and designed around in-demand job roles. </a:t>
            </a:r>
          </a:p>
          <a:p>
            <a:endParaRPr lang="en-US" dirty="0"/>
          </a:p>
          <a:p>
            <a:pPr rtl="0" fontAlgn="ctr"/>
            <a:r>
              <a:rPr lang="en-US" sz="900" b="0" i="0" kern="1200" dirty="0">
                <a:solidFill>
                  <a:schemeClr val="tx1"/>
                </a:solidFill>
                <a:effectLst/>
                <a:latin typeface="Segoe UI" panose="020B0502040204020203" pitchFamily="34" charset="0"/>
                <a:ea typeface="+mn-ea"/>
                <a:cs typeface="+mn-cs"/>
              </a:rPr>
              <a:t>Riff on roles, cover top 4</a:t>
            </a:r>
          </a:p>
          <a:p>
            <a:pPr lvl="1" rtl="0" fontAlgn="ctr"/>
            <a:r>
              <a:rPr lang="en-US" sz="900" b="0" i="0" kern="1200" dirty="0">
                <a:solidFill>
                  <a:schemeClr val="tx1"/>
                </a:solidFill>
                <a:effectLst/>
                <a:latin typeface="Segoe UI" panose="020B0502040204020203" pitchFamily="34" charset="0"/>
                <a:ea typeface="+mn-ea"/>
                <a:cs typeface="+mn-cs"/>
              </a:rPr>
              <a:t>Dive into Administrators</a:t>
            </a:r>
          </a:p>
          <a:p>
            <a:pPr lvl="2" rtl="0" fontAlgn="ctr"/>
            <a:r>
              <a:rPr lang="en-US" sz="900" b="0" i="0" kern="1200" dirty="0">
                <a:solidFill>
                  <a:schemeClr val="tx1"/>
                </a:solidFill>
                <a:effectLst/>
                <a:latin typeface="Segoe UI" panose="020B0502040204020203" pitchFamily="34" charset="0"/>
                <a:ea typeface="+mn-ea"/>
                <a:cs typeface="+mn-cs"/>
              </a:rPr>
              <a:t>Slide 9 in PDF</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072115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Ref: </a:t>
            </a:r>
            <a:r>
              <a:rPr lang="en-US" sz="882" kern="1200" dirty="0">
                <a:solidFill>
                  <a:schemeClr val="tx1"/>
                </a:solidFill>
                <a:effectLst/>
                <a:latin typeface="Segoe UI" panose="020B0502040204020203" pitchFamily="34" charset="0"/>
                <a:ea typeface="+mn-ea"/>
                <a:cs typeface="+mn-cs"/>
                <a:hlinkClick r:id="rId3"/>
              </a:rPr>
              <a:t>https://query.prod.cms.rt.microsoft.com/cms/api/am/binary/RWtQJJ</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755841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82" b="0" i="0" kern="1200">
                <a:solidFill>
                  <a:schemeClr val="tx1"/>
                </a:solidFill>
                <a:effectLst/>
                <a:latin typeface="Segoe UI" panose="020B0502040204020203" pitchFamily="34" charset="0"/>
                <a:ea typeface="+mn-ea"/>
                <a:cs typeface="+mn-cs"/>
              </a:rPr>
              <a:t>With Microsoft's updated certifications, many are role based and designed around the in-demand job roles like Developers, Administrators, and Solutions Architect mentioned previously. </a:t>
            </a:r>
          </a:p>
          <a:p>
            <a:pPr rtl="0" fontAlgn="base"/>
            <a:r>
              <a:rPr lang="en-US" sz="882" b="0" i="0" kern="1200">
                <a:solidFill>
                  <a:schemeClr val="tx1"/>
                </a:solidFill>
                <a:effectLst/>
                <a:latin typeface="Segoe UI" panose="020B0502040204020203" pitchFamily="34" charset="0"/>
                <a:ea typeface="+mn-ea"/>
                <a:cs typeface="+mn-cs"/>
              </a:rPr>
              <a:t> </a:t>
            </a:r>
          </a:p>
          <a:p>
            <a:pPr rtl="0" fontAlgn="base"/>
            <a:r>
              <a:rPr lang="en-US" sz="882" b="0" i="0" kern="1200">
                <a:solidFill>
                  <a:schemeClr val="tx1"/>
                </a:solidFill>
                <a:effectLst/>
                <a:latin typeface="Segoe UI" panose="020B0502040204020203" pitchFamily="34" charset="0"/>
                <a:ea typeface="+mn-ea"/>
                <a:cs typeface="+mn-cs"/>
              </a:rPr>
              <a:t>With these role-based certs, you focus on the job skills, not the technology skill per se. </a:t>
            </a:r>
          </a:p>
          <a:p>
            <a:pPr rtl="0" fontAlgn="base"/>
            <a:r>
              <a:rPr lang="en-US" sz="882" b="0" i="0" kern="1200">
                <a:solidFill>
                  <a:schemeClr val="tx1"/>
                </a:solidFill>
                <a:effectLst/>
                <a:latin typeface="Segoe UI" panose="020B0502040204020203" pitchFamily="34" charset="0"/>
                <a:ea typeface="+mn-ea"/>
                <a:cs typeface="+mn-cs"/>
              </a:rPr>
              <a:t> </a:t>
            </a:r>
          </a:p>
          <a:p>
            <a:pPr rtl="0" fontAlgn="base"/>
            <a:r>
              <a:rPr lang="en-US" sz="882" b="0" i="0" kern="1200">
                <a:solidFill>
                  <a:schemeClr val="tx1"/>
                </a:solidFill>
                <a:effectLst/>
                <a:latin typeface="Segoe UI" panose="020B0502040204020203" pitchFamily="34" charset="0"/>
                <a:ea typeface="+mn-ea"/>
                <a:cs typeface="+mn-cs"/>
              </a:rPr>
              <a:t>Let’s take a look at the Azure Administrator Associate certification. </a:t>
            </a:r>
          </a:p>
          <a:p>
            <a:pPr rtl="0" fontAlgn="base"/>
            <a:endParaRPr lang="en-US" sz="882" b="0" i="0" kern="1200">
              <a:solidFill>
                <a:schemeClr val="tx1"/>
              </a:solidFill>
              <a:effectLst/>
              <a:latin typeface="Segoe UI" panose="020B0502040204020203" pitchFamily="34" charset="0"/>
              <a:ea typeface="+mn-ea"/>
              <a:cs typeface="+mn-cs"/>
            </a:endParaRPr>
          </a:p>
          <a:p>
            <a:pPr rtl="0" fontAlgn="base"/>
            <a:r>
              <a:rPr lang="en-US" sz="882" b="0" i="0" kern="1200">
                <a:solidFill>
                  <a:schemeClr val="tx1"/>
                </a:solidFill>
                <a:effectLst/>
                <a:latin typeface="Segoe UI" panose="020B0502040204020203" pitchFamily="34" charset="0"/>
                <a:ea typeface="+mn-ea"/>
                <a:cs typeface="+mn-cs"/>
              </a:rPr>
              <a:t>Starting at Microsoft Landing Page for role-based certifications, you see some of the most sought after job roles. </a:t>
            </a:r>
          </a:p>
          <a:p>
            <a:pPr rtl="0" fontAlgn="base"/>
            <a:r>
              <a:rPr lang="en-US" sz="882" b="0" i="0" kern="1200">
                <a:solidFill>
                  <a:schemeClr val="tx1"/>
                </a:solidFill>
                <a:effectLst/>
                <a:latin typeface="Segoe UI" panose="020B0502040204020203" pitchFamily="34" charset="0"/>
                <a:ea typeface="+mn-ea"/>
                <a:cs typeface="+mn-cs"/>
              </a:rPr>
              <a:t>Let's take a look at all of the certifications. </a:t>
            </a:r>
          </a:p>
          <a:p>
            <a:pPr rtl="0" fontAlgn="base"/>
            <a:r>
              <a:rPr lang="en-US" sz="882" b="0" i="0" kern="1200">
                <a:solidFill>
                  <a:schemeClr val="tx1"/>
                </a:solidFill>
                <a:effectLst/>
                <a:latin typeface="Segoe UI" panose="020B0502040204020203" pitchFamily="34" charset="0"/>
                <a:ea typeface="+mn-ea"/>
                <a:cs typeface="+mn-cs"/>
              </a:rPr>
              <a:t>As you can see there are a lot of certifications. Let's filter this down a bit. </a:t>
            </a:r>
          </a:p>
          <a:p>
            <a:pPr rtl="0" fontAlgn="base"/>
            <a:r>
              <a:rPr lang="en-US" sz="882" b="0" i="0" kern="1200">
                <a:solidFill>
                  <a:schemeClr val="tx1"/>
                </a:solidFill>
                <a:effectLst/>
                <a:latin typeface="Segoe UI" panose="020B0502040204020203" pitchFamily="34" charset="0"/>
                <a:ea typeface="+mn-ea"/>
                <a:cs typeface="+mn-cs"/>
              </a:rPr>
              <a:t>For me, I'm looking for an Administrator job role on azure, and It brings up the Microsoft Certified Azure Administrator Associate. </a:t>
            </a:r>
          </a:p>
          <a:p>
            <a:pPr rtl="0" fontAlgn="base"/>
            <a:r>
              <a:rPr lang="en-US" sz="882" b="0" i="0" kern="1200">
                <a:solidFill>
                  <a:schemeClr val="tx1"/>
                </a:solidFill>
                <a:effectLst/>
                <a:latin typeface="Segoe UI" panose="020B0502040204020203" pitchFamily="34" charset="0"/>
                <a:ea typeface="+mn-ea"/>
                <a:cs typeface="+mn-cs"/>
              </a:rPr>
              <a:t>Exploring the certification, I see  </a:t>
            </a:r>
          </a:p>
          <a:p>
            <a:pPr rtl="0" fontAlgn="base"/>
            <a:r>
              <a:rPr lang="en-US" sz="882" b="0" i="0" kern="1200">
                <a:solidFill>
                  <a:schemeClr val="tx1"/>
                </a:solidFill>
                <a:effectLst/>
                <a:latin typeface="Segoe UI" panose="020B0502040204020203" pitchFamily="34" charset="0"/>
                <a:ea typeface="+mn-ea"/>
                <a:cs typeface="+mn-cs"/>
              </a:rPr>
              <a:t>I need to pass AZ-103 for this certification </a:t>
            </a:r>
          </a:p>
          <a:p>
            <a:pPr rtl="0" fontAlgn="base"/>
            <a:r>
              <a:rPr lang="en-US" sz="882" b="0" i="0" kern="1200">
                <a:solidFill>
                  <a:schemeClr val="tx1"/>
                </a:solidFill>
                <a:effectLst/>
                <a:latin typeface="Segoe UI" panose="020B0502040204020203" pitchFamily="34" charset="0"/>
                <a:ea typeface="+mn-ea"/>
                <a:cs typeface="+mn-cs"/>
              </a:rPr>
              <a:t>There Is an optional pre-req exam, Az-900 Azure Fundamentals, </a:t>
            </a:r>
          </a:p>
          <a:p>
            <a:pPr rtl="0" fontAlgn="base"/>
            <a:r>
              <a:rPr lang="en-US" sz="882" b="0" i="0" kern="1200">
                <a:solidFill>
                  <a:schemeClr val="tx1"/>
                </a:solidFill>
                <a:effectLst/>
                <a:latin typeface="Segoe UI" panose="020B0502040204020203" pitchFamily="34" charset="0"/>
                <a:ea typeface="+mn-ea"/>
                <a:cs typeface="+mn-cs"/>
              </a:rPr>
              <a:t>And I need this certifcation If I want to become a certified Azure DevOps Engineer Expert </a:t>
            </a:r>
          </a:p>
          <a:p>
            <a:pPr rtl="0" fontAlgn="base"/>
            <a:r>
              <a:rPr lang="en-US" sz="882" b="0" i="0" kern="1200">
                <a:solidFill>
                  <a:schemeClr val="tx1"/>
                </a:solidFill>
                <a:effectLst/>
                <a:latin typeface="Segoe UI" panose="020B0502040204020203" pitchFamily="34" charset="0"/>
                <a:ea typeface="+mn-ea"/>
                <a:cs typeface="+mn-cs"/>
              </a:rPr>
              <a:t>Under Skills Measured, the skills areas are broken out, very similar to what we saw with RoleIQ. This allows you to target your learning. </a:t>
            </a:r>
          </a:p>
          <a:p>
            <a:pPr rtl="0" fontAlgn="base"/>
            <a:endParaRPr lang="en-US" sz="882" b="0" i="0" kern="1200">
              <a:solidFill>
                <a:schemeClr val="tx1"/>
              </a:solidFill>
              <a:effectLst/>
              <a:latin typeface="Segoe UI" panose="020B0502040204020203" pitchFamily="34" charset="0"/>
              <a:ea typeface="+mn-ea"/>
              <a:cs typeface="+mn-cs"/>
            </a:endParaRPr>
          </a:p>
          <a:p>
            <a:pPr rtl="0" fontAlgn="ctr"/>
            <a:r>
              <a:rPr lang="en-US" sz="882" b="0" i="0" kern="1200">
                <a:solidFill>
                  <a:schemeClr val="tx1"/>
                </a:solidFill>
                <a:effectLst/>
                <a:latin typeface="Segoe UI" panose="020B0502040204020203" pitchFamily="34" charset="0"/>
                <a:ea typeface="+mn-ea"/>
                <a:cs typeface="+mn-cs"/>
              </a:rPr>
              <a:t>So how do you start prepping for to be an Azure Administrator or other Role? </a:t>
            </a:r>
            <a:endParaRPr lang="en-US" sz="900"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579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Pluralsight is a great place to start. </a:t>
            </a:r>
          </a:p>
          <a:p>
            <a:endParaRPr lang="en-US" dirty="0"/>
          </a:p>
          <a:p>
            <a:r>
              <a:rPr lang="en-US" dirty="0"/>
              <a:t>With over 6700 courses in our catalog, technology professions can find the content they need to skill up and move their career forward.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Our Azure Roles are built around the Role-based certifications in Azure. </a:t>
            </a:r>
            <a:endParaRPr lang="en-US" dirty="0"/>
          </a:p>
          <a:p>
            <a:endParaRPr lang="en-US" dirty="0"/>
          </a:p>
          <a:p>
            <a:r>
              <a:rPr lang="en-US" dirty="0"/>
              <a:t>Transition: In the case of Microsoft Azure…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12:29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918967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4.xml"/><Relationship Id="rId5" Type="http://schemas.openxmlformats.org/officeDocument/2006/relationships/image" Target="../media/image46.png"/><Relationship Id="rId4" Type="http://schemas.openxmlformats.org/officeDocument/2006/relationships/image" Target="../media/image45.emf"/></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Master" Target="../slideMasters/slideMaster4.xml"/><Relationship Id="rId5" Type="http://schemas.openxmlformats.org/officeDocument/2006/relationships/image" Target="../media/image46.png"/><Relationship Id="rId4" Type="http://schemas.openxmlformats.org/officeDocument/2006/relationships/image" Target="../media/image49.emf"/></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Master" Target="../slideMasters/slideMaster4.xml"/><Relationship Id="rId5" Type="http://schemas.openxmlformats.org/officeDocument/2006/relationships/image" Target="../media/image46.png"/><Relationship Id="rId4" Type="http://schemas.openxmlformats.org/officeDocument/2006/relationships/image" Target="../media/image52.emf"/></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Master" Target="../slideMasters/slideMaster4.xml"/><Relationship Id="rId5" Type="http://schemas.openxmlformats.org/officeDocument/2006/relationships/image" Target="../media/image46.png"/><Relationship Id="rId4" Type="http://schemas.openxmlformats.org/officeDocument/2006/relationships/image" Target="../media/image55.emf"/></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Master" Target="../slideMasters/slideMaster4.xml"/><Relationship Id="rId5" Type="http://schemas.openxmlformats.org/officeDocument/2006/relationships/image" Target="../media/image46.png"/><Relationship Id="rId4" Type="http://schemas.openxmlformats.org/officeDocument/2006/relationships/image" Target="../media/image58.emf"/></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_Title_Only">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9" name="Google Shape;826;p131">
            <a:extLst>
              <a:ext uri="{FF2B5EF4-FFF2-40B4-BE49-F238E27FC236}">
                <a16:creationId xmlns:a16="http://schemas.microsoft.com/office/drawing/2014/main" id="{05F13B45-162B-456D-8D3D-9DB9416FCA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35913" y="1167927"/>
            <a:ext cx="3569887" cy="169351"/>
          </a:xfrm>
          <a:prstGeom prst="rect">
            <a:avLst/>
          </a:prstGeom>
          <a:noFill/>
          <a:ln>
            <a:noFill/>
          </a:ln>
        </p:spPr>
      </p:pic>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361741" y="567967"/>
            <a:ext cx="10617759" cy="519775"/>
          </a:xfrm>
        </p:spPr>
        <p:txBody>
          <a:bodyPr anchor="t">
            <a:noAutofit/>
          </a:bodyPr>
          <a:lstStyle>
            <a:lvl1pPr algn="l">
              <a:defRPr sz="2933" cap="all" baseline="0">
                <a:solidFill>
                  <a:schemeClr val="bg1"/>
                </a:solidFill>
                <a:latin typeface="Montserrat Black" panose="00000A00000000000000" pitchFamily="50" charset="0"/>
              </a:defRPr>
            </a:lvl1pPr>
          </a:lstStyle>
          <a:p>
            <a:r>
              <a:rPr lang="en-US"/>
              <a:t>INSERT TITLE HERE</a:t>
            </a:r>
          </a:p>
        </p:txBody>
      </p:sp>
      <p:sp>
        <p:nvSpPr>
          <p:cNvPr id="14" name="Slide Number Placeholder 8">
            <a:extLst>
              <a:ext uri="{FF2B5EF4-FFF2-40B4-BE49-F238E27FC236}">
                <a16:creationId xmlns:a16="http://schemas.microsoft.com/office/drawing/2014/main" id="{94A94783-A2C2-4656-94EC-437589D126F8}"/>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99004093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_Black">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6858000"/>
          </a:xfrm>
          <a:prstGeom prst="rect">
            <a:avLst/>
          </a:prstGeom>
          <a:solidFill>
            <a:schemeClr val="tx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6" name="Content Placeholder 4">
            <a:extLst>
              <a:ext uri="{FF2B5EF4-FFF2-40B4-BE49-F238E27FC236}">
                <a16:creationId xmlns:a16="http://schemas.microsoft.com/office/drawing/2014/main" id="{47A6972B-A5D9-4B5B-93DA-984CF7650352}"/>
              </a:ext>
            </a:extLst>
          </p:cNvPr>
          <p:cNvSpPr>
            <a:spLocks noGrp="1"/>
          </p:cNvSpPr>
          <p:nvPr>
            <p:ph sz="quarter" idx="13" hasCustomPrompt="1"/>
          </p:nvPr>
        </p:nvSpPr>
        <p:spPr>
          <a:xfrm>
            <a:off x="917219" y="607316"/>
            <a:ext cx="6223280" cy="4309192"/>
          </a:xfrm>
        </p:spPr>
        <p:txBody>
          <a:bodyPr>
            <a:noAutofit/>
          </a:bodyPr>
          <a:lstStyle>
            <a:lvl1pPr marL="0" indent="0">
              <a:buNone/>
              <a:defRPr sz="4667" cap="none" baseline="0">
                <a:solidFill>
                  <a:schemeClr val="bg1"/>
                </a:solidFill>
                <a:latin typeface="Montserrat Black" panose="00000A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“Insert quote here”</a:t>
            </a:r>
          </a:p>
        </p:txBody>
      </p:sp>
      <p:cxnSp>
        <p:nvCxnSpPr>
          <p:cNvPr id="15" name="Google Shape;661;p109">
            <a:extLst>
              <a:ext uri="{FF2B5EF4-FFF2-40B4-BE49-F238E27FC236}">
                <a16:creationId xmlns:a16="http://schemas.microsoft.com/office/drawing/2014/main" id="{6BFB888E-48CD-4133-9C85-044CCF55DE0B}"/>
              </a:ext>
            </a:extLst>
          </p:cNvPr>
          <p:cNvCxnSpPr/>
          <p:nvPr userDrawn="1"/>
        </p:nvCxnSpPr>
        <p:spPr>
          <a:xfrm>
            <a:off x="548800" y="5523823"/>
            <a:ext cx="11094400" cy="11600"/>
          </a:xfrm>
          <a:prstGeom prst="straightConnector1">
            <a:avLst/>
          </a:prstGeom>
          <a:noFill/>
          <a:ln w="9525" cap="flat" cmpd="sng">
            <a:solidFill>
              <a:schemeClr val="bg1"/>
            </a:solidFill>
            <a:prstDash val="solid"/>
            <a:round/>
            <a:headEnd type="none" w="med" len="med"/>
            <a:tailEnd type="none" w="med" len="med"/>
          </a:ln>
        </p:spPr>
      </p:cxnSp>
      <p:sp>
        <p:nvSpPr>
          <p:cNvPr id="4" name="Text Placeholder 3">
            <a:extLst>
              <a:ext uri="{FF2B5EF4-FFF2-40B4-BE49-F238E27FC236}">
                <a16:creationId xmlns:a16="http://schemas.microsoft.com/office/drawing/2014/main" id="{D10AA863-0A24-4797-A647-C9C8C153BE6B}"/>
              </a:ext>
            </a:extLst>
          </p:cNvPr>
          <p:cNvSpPr>
            <a:spLocks noGrp="1"/>
          </p:cNvSpPr>
          <p:nvPr>
            <p:ph type="body" sz="quarter" idx="14" hasCustomPrompt="1"/>
          </p:nvPr>
        </p:nvSpPr>
        <p:spPr>
          <a:xfrm>
            <a:off x="5848351" y="5814484"/>
            <a:ext cx="5786400" cy="328083"/>
          </a:xfrm>
        </p:spPr>
        <p:txBody>
          <a:bodyPr>
            <a:noAutofit/>
          </a:bodyPr>
          <a:lstStyle>
            <a:lvl1pPr marL="0" indent="0" algn="r">
              <a:buNone/>
              <a:defRPr sz="1600" cap="all" baseline="0">
                <a:solidFill>
                  <a:schemeClr val="bg1"/>
                </a:solidFill>
                <a:latin typeface="Montserrat Black" panose="00000A00000000000000" pitchFamily="50" charset="0"/>
              </a:defRPr>
            </a:lvl1pPr>
          </a:lstStyle>
          <a:p>
            <a:pPr lvl="0"/>
            <a:r>
              <a:rPr lang="en-US"/>
              <a:t>- Person Quoted</a:t>
            </a:r>
          </a:p>
        </p:txBody>
      </p:sp>
      <p:sp>
        <p:nvSpPr>
          <p:cNvPr id="8" name="Slide Number Placeholder 8">
            <a:extLst>
              <a:ext uri="{FF2B5EF4-FFF2-40B4-BE49-F238E27FC236}">
                <a16:creationId xmlns:a16="http://schemas.microsoft.com/office/drawing/2014/main" id="{E92AF2A8-B629-4B5E-BA74-6CB553A872CC}"/>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0698464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aptop_Right_Blac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9" name="Google Shape;668;p110">
            <a:extLst>
              <a:ext uri="{FF2B5EF4-FFF2-40B4-BE49-F238E27FC236}">
                <a16:creationId xmlns:a16="http://schemas.microsoft.com/office/drawing/2014/main" id="{8C693E7E-28D7-4186-A04E-C2F3C61A6639}"/>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r="23982"/>
          <a:stretch/>
        </p:blipFill>
        <p:spPr>
          <a:xfrm>
            <a:off x="3823667" y="51634"/>
            <a:ext cx="8382983" cy="6987868"/>
          </a:xfrm>
          <a:prstGeom prst="rect">
            <a:avLst/>
          </a:prstGeom>
          <a:noFill/>
          <a:ln>
            <a:noFill/>
          </a:ln>
        </p:spPr>
      </p:pic>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515815" y="1036893"/>
            <a:ext cx="4023360" cy="3004817"/>
          </a:xfrm>
        </p:spPr>
        <p:txBody>
          <a:bodyPr anchor="t">
            <a:noAutofit/>
          </a:bodyPr>
          <a:lstStyle>
            <a:lvl1pPr algn="l">
              <a:defRPr sz="5200" cap="all" baseline="0">
                <a:solidFill>
                  <a:schemeClr val="bg1"/>
                </a:solidFill>
                <a:latin typeface="Montserrat Black" panose="00000A00000000000000" pitchFamily="50" charset="0"/>
              </a:defRPr>
            </a:lvl1pPr>
          </a:lstStyle>
          <a:p>
            <a:r>
              <a:rPr lang="en-US"/>
              <a:t>INSERT TITLE HERE</a:t>
            </a:r>
          </a:p>
        </p:txBody>
      </p:sp>
      <p:pic>
        <p:nvPicPr>
          <p:cNvPr id="13" name="Google Shape;826;p131">
            <a:extLst>
              <a:ext uri="{FF2B5EF4-FFF2-40B4-BE49-F238E27FC236}">
                <a16:creationId xmlns:a16="http://schemas.microsoft.com/office/drawing/2014/main" id="{1B4AC707-D4A9-4C79-80F2-F4275C616ED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l="12582" t="-25023" b="-1"/>
          <a:stretch/>
        </p:blipFill>
        <p:spPr>
          <a:xfrm>
            <a:off x="-14719" y="4635501"/>
            <a:ext cx="3881685" cy="256580"/>
          </a:xfrm>
          <a:prstGeom prst="rect">
            <a:avLst/>
          </a:prstGeom>
          <a:noFill/>
          <a:ln>
            <a:noFill/>
          </a:ln>
        </p:spPr>
      </p:pic>
      <p:sp>
        <p:nvSpPr>
          <p:cNvPr id="7" name="Picture Placeholder 6">
            <a:extLst>
              <a:ext uri="{FF2B5EF4-FFF2-40B4-BE49-F238E27FC236}">
                <a16:creationId xmlns:a16="http://schemas.microsoft.com/office/drawing/2014/main" id="{71951AB5-147F-4E15-AA4D-A9C2C7A2DC0E}"/>
              </a:ext>
            </a:extLst>
          </p:cNvPr>
          <p:cNvSpPr>
            <a:spLocks noGrp="1"/>
          </p:cNvSpPr>
          <p:nvPr>
            <p:ph type="pic" sz="quarter" idx="10" hasCustomPrompt="1"/>
          </p:nvPr>
        </p:nvSpPr>
        <p:spPr>
          <a:xfrm>
            <a:off x="5511800" y="914400"/>
            <a:ext cx="6680200" cy="4648200"/>
          </a:xfrm>
        </p:spPr>
        <p:txBody>
          <a:bodyPr anchor="ctr"/>
          <a:lstStyle>
            <a:lvl1pPr marL="0" indent="0" algn="ctr">
              <a:buNone/>
              <a:defRPr/>
            </a:lvl1pPr>
          </a:lstStyle>
          <a:p>
            <a:r>
              <a:rPr lang="en-US"/>
              <a:t>Insert </a:t>
            </a:r>
          </a:p>
          <a:p>
            <a:r>
              <a:rPr lang="en-US"/>
              <a:t>Picture</a:t>
            </a:r>
          </a:p>
          <a:p>
            <a:r>
              <a:rPr lang="en-US"/>
              <a:t>Here</a:t>
            </a:r>
          </a:p>
        </p:txBody>
      </p:sp>
      <p:sp>
        <p:nvSpPr>
          <p:cNvPr id="14" name="Slide Number Placeholder 8">
            <a:extLst>
              <a:ext uri="{FF2B5EF4-FFF2-40B4-BE49-F238E27FC236}">
                <a16:creationId xmlns:a16="http://schemas.microsoft.com/office/drawing/2014/main" id="{919ACCF0-D01B-4F0C-B0ED-AF94BA4F3BE4}"/>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35938330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aptop_Center_Blac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9" name="Google Shape;826;p131">
            <a:extLst>
              <a:ext uri="{FF2B5EF4-FFF2-40B4-BE49-F238E27FC236}">
                <a16:creationId xmlns:a16="http://schemas.microsoft.com/office/drawing/2014/main" id="{05F13B45-162B-456D-8D3D-9DB9416FCA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35913" y="1167927"/>
            <a:ext cx="3569887" cy="169351"/>
          </a:xfrm>
          <a:prstGeom prst="rect">
            <a:avLst/>
          </a:prstGeom>
          <a:noFill/>
          <a:ln>
            <a:noFill/>
          </a:ln>
        </p:spPr>
      </p:pic>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361741" y="567967"/>
            <a:ext cx="10617759" cy="519775"/>
          </a:xfrm>
        </p:spPr>
        <p:txBody>
          <a:bodyPr anchor="t">
            <a:noAutofit/>
          </a:bodyPr>
          <a:lstStyle>
            <a:lvl1pPr algn="l">
              <a:defRPr sz="2933" cap="all" baseline="0">
                <a:solidFill>
                  <a:schemeClr val="bg1"/>
                </a:solidFill>
                <a:latin typeface="Montserrat Black" panose="00000A00000000000000" pitchFamily="50" charset="0"/>
              </a:defRPr>
            </a:lvl1pPr>
          </a:lstStyle>
          <a:p>
            <a:r>
              <a:rPr lang="en-US"/>
              <a:t>INSERT TITLE HERE</a:t>
            </a:r>
          </a:p>
        </p:txBody>
      </p:sp>
      <p:pic>
        <p:nvPicPr>
          <p:cNvPr id="11" name="Google Shape;673;p111">
            <a:extLst>
              <a:ext uri="{FF2B5EF4-FFF2-40B4-BE49-F238E27FC236}">
                <a16:creationId xmlns:a16="http://schemas.microsoft.com/office/drawing/2014/main" id="{B0968636-74CE-42B2-A9EE-B8E59750CCB0}"/>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505916" y="1556667"/>
            <a:ext cx="9180173" cy="5817171"/>
          </a:xfrm>
          <a:prstGeom prst="rect">
            <a:avLst/>
          </a:prstGeom>
          <a:noFill/>
          <a:ln>
            <a:noFill/>
          </a:ln>
        </p:spPr>
      </p:pic>
      <p:sp>
        <p:nvSpPr>
          <p:cNvPr id="19" name="Picture Placeholder 2">
            <a:extLst>
              <a:ext uri="{FF2B5EF4-FFF2-40B4-BE49-F238E27FC236}">
                <a16:creationId xmlns:a16="http://schemas.microsoft.com/office/drawing/2014/main" id="{A1D55B32-22BE-4798-A3B2-DE4C8D5D197F}"/>
              </a:ext>
            </a:extLst>
          </p:cNvPr>
          <p:cNvSpPr>
            <a:spLocks noGrp="1"/>
          </p:cNvSpPr>
          <p:nvPr>
            <p:ph type="pic" sz="quarter" idx="10" hasCustomPrompt="1"/>
          </p:nvPr>
        </p:nvSpPr>
        <p:spPr>
          <a:xfrm>
            <a:off x="2921000" y="2286001"/>
            <a:ext cx="6324600" cy="3848100"/>
          </a:xfrm>
        </p:spPr>
        <p:txBody>
          <a:bodyPr anchor="ctr"/>
          <a:lstStyle>
            <a:lvl1pPr marL="0" indent="0" algn="ctr">
              <a:buNone/>
              <a:defRPr/>
            </a:lvl1pPr>
          </a:lstStyle>
          <a:p>
            <a:r>
              <a:rPr lang="en-US"/>
              <a:t>Insert</a:t>
            </a:r>
          </a:p>
          <a:p>
            <a:r>
              <a:rPr lang="en-US"/>
              <a:t>Picture</a:t>
            </a:r>
          </a:p>
          <a:p>
            <a:r>
              <a:rPr lang="en-US"/>
              <a:t>Here</a:t>
            </a:r>
          </a:p>
        </p:txBody>
      </p:sp>
      <p:sp>
        <p:nvSpPr>
          <p:cNvPr id="20" name="Slide Number Placeholder 8">
            <a:extLst>
              <a:ext uri="{FF2B5EF4-FFF2-40B4-BE49-F238E27FC236}">
                <a16:creationId xmlns:a16="http://schemas.microsoft.com/office/drawing/2014/main" id="{4A1635D6-5414-4A10-B7D9-7F7CE238A036}"/>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6517024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_Black">
    <p:spTree>
      <p:nvGrpSpPr>
        <p:cNvPr id="1" name=""/>
        <p:cNvGrpSpPr/>
        <p:nvPr/>
      </p:nvGrpSpPr>
      <p:grpSpPr>
        <a:xfrm>
          <a:off x="0" y="0"/>
          <a:ext cx="0" cy="0"/>
          <a:chOff x="0" y="0"/>
          <a:chExt cx="0" cy="0"/>
        </a:xfrm>
      </p:grpSpPr>
      <p:sp>
        <p:nvSpPr>
          <p:cNvPr id="5" name="Google Shape;263;p55">
            <a:extLst>
              <a:ext uri="{FF2B5EF4-FFF2-40B4-BE49-F238E27FC236}">
                <a16:creationId xmlns:a16="http://schemas.microsoft.com/office/drawing/2014/main" id="{167C9B55-3041-4AD8-A631-D5A4D69EF64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6" name="Slide Number Placeholder 8">
            <a:extLst>
              <a:ext uri="{FF2B5EF4-FFF2-40B4-BE49-F238E27FC236}">
                <a16:creationId xmlns:a16="http://schemas.microsoft.com/office/drawing/2014/main" id="{873D8EDE-06AB-4AB2-8721-7279A67357D0}"/>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93233130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
        <p:nvSpPr>
          <p:cNvPr id="5" name="Slide Number Placeholder 8">
            <a:extLst>
              <a:ext uri="{FF2B5EF4-FFF2-40B4-BE49-F238E27FC236}">
                <a16:creationId xmlns:a16="http://schemas.microsoft.com/office/drawing/2014/main" id="{968530DC-B06F-4D7F-B3D4-7B93959FB523}"/>
              </a:ext>
            </a:extLst>
          </p:cNvPr>
          <p:cNvSpPr>
            <a:spLocks noGrp="1"/>
          </p:cNvSpPr>
          <p:nvPr>
            <p:ph type="sldNum" sz="quarter" idx="10"/>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28244998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_Break_Pin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1081532" y="2564763"/>
            <a:ext cx="9546336" cy="1131781"/>
          </a:xfrm>
        </p:spPr>
        <p:txBody>
          <a:bodyPr anchor="b">
            <a:noAutofit/>
          </a:bodyPr>
          <a:lstStyle>
            <a:lvl1pPr algn="ctr">
              <a:defRPr sz="6133" cap="all" baseline="0">
                <a:solidFill>
                  <a:schemeClr val="bg1"/>
                </a:solidFill>
                <a:latin typeface="Montserrat Black" panose="00000A00000000000000" pitchFamily="50" charset="0"/>
              </a:defRPr>
            </a:lvl1pPr>
          </a:lstStyle>
          <a:p>
            <a:r>
              <a:rPr lang="en-US"/>
              <a:t>INSERT TITLE HERE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9" name="Slide Number Placeholder 8">
            <a:extLst>
              <a:ext uri="{FF2B5EF4-FFF2-40B4-BE49-F238E27FC236}">
                <a16:creationId xmlns:a16="http://schemas.microsoft.com/office/drawing/2014/main" id="{4AD5F6FB-77AE-4A7A-9BA4-0790D7B63A96}"/>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38390176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_Break_Text_Pin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0" y="-47800"/>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806877" y="1097704"/>
            <a:ext cx="9546336" cy="684869"/>
          </a:xfrm>
        </p:spPr>
        <p:txBody>
          <a:bodyPr anchor="b">
            <a:noAutofit/>
          </a:bodyPr>
          <a:lstStyle>
            <a:lvl1pPr algn="l">
              <a:defRPr sz="4133" cap="all" baseline="0">
                <a:solidFill>
                  <a:schemeClr val="bg1"/>
                </a:solidFill>
                <a:latin typeface="Montserrat Black" panose="00000A00000000000000" pitchFamily="50" charset="0"/>
              </a:defRPr>
            </a:lvl1pPr>
          </a:lstStyle>
          <a:p>
            <a:r>
              <a:rPr lang="en-US"/>
              <a:t>INSERT Section Headline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11" name="Content Placeholder 4">
            <a:extLst>
              <a:ext uri="{FF2B5EF4-FFF2-40B4-BE49-F238E27FC236}">
                <a16:creationId xmlns:a16="http://schemas.microsoft.com/office/drawing/2014/main" id="{77B0A68B-148B-4B04-B1C3-2D91DBA8F39C}"/>
              </a:ext>
            </a:extLst>
          </p:cNvPr>
          <p:cNvSpPr>
            <a:spLocks noGrp="1"/>
          </p:cNvSpPr>
          <p:nvPr>
            <p:ph sz="quarter" idx="13" hasCustomPrompt="1"/>
          </p:nvPr>
        </p:nvSpPr>
        <p:spPr>
          <a:xfrm>
            <a:off x="809125" y="4248537"/>
            <a:ext cx="9760299" cy="1968043"/>
          </a:xfrm>
        </p:spPr>
        <p:txBody>
          <a:bodyPr>
            <a:noAutofit/>
          </a:bodyPr>
          <a:lstStyle>
            <a:lvl1pPr marL="0" indent="0">
              <a:buNone/>
              <a:defRPr sz="2533">
                <a:solidFill>
                  <a:schemeClr val="bg1"/>
                </a:solidFill>
                <a:latin typeface="Montserrat" panose="00000500000000000000" pitchFamily="50" charset="0"/>
              </a:defRPr>
            </a:lvl1pPr>
            <a:lvl2pPr marL="455073" indent="-154513">
              <a:defRPr sz="2533">
                <a:solidFill>
                  <a:schemeClr val="bg1"/>
                </a:solidFill>
                <a:latin typeface="Montserrat" panose="00000500000000000000" pitchFamily="50" charset="0"/>
              </a:defRPr>
            </a:lvl2pPr>
            <a:lvl3pPr marL="764098" indent="-154513">
              <a:defRPr sz="2533">
                <a:solidFill>
                  <a:schemeClr val="bg1"/>
                </a:solidFill>
                <a:latin typeface="Montserrat" panose="00000500000000000000" pitchFamily="50" charset="0"/>
              </a:defRPr>
            </a:lvl3pPr>
            <a:lvl4pPr marL="1064657" indent="-154513">
              <a:defRPr sz="2533">
                <a:solidFill>
                  <a:schemeClr val="bg1"/>
                </a:solidFill>
                <a:latin typeface="Montserrat" panose="00000500000000000000" pitchFamily="50" charset="0"/>
              </a:defRPr>
            </a:lvl4pPr>
            <a:lvl5pPr marL="1373683" indent="-158747">
              <a:defRPr sz="2533">
                <a:solidFill>
                  <a:schemeClr val="bg1"/>
                </a:solidFill>
                <a:latin typeface="Montserrat" panose="00000500000000000000" pitchFamily="50" charset="0"/>
              </a:defRPr>
            </a:lvl5pPr>
          </a:lstStyle>
          <a:p>
            <a:pPr lvl="0"/>
            <a:r>
              <a:rPr lang="en-US"/>
              <a:t>Enter a subtitle or brief outline (up to 5 lines)</a:t>
            </a:r>
          </a:p>
        </p:txBody>
      </p:sp>
      <p:sp>
        <p:nvSpPr>
          <p:cNvPr id="14" name="Slide Number Placeholder 8">
            <a:extLst>
              <a:ext uri="{FF2B5EF4-FFF2-40B4-BE49-F238E27FC236}">
                <a16:creationId xmlns:a16="http://schemas.microsoft.com/office/drawing/2014/main" id="{B5A1188E-76DC-4746-A68F-B3F2CB71327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319809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ide_Callout_Pink">
    <p:spTree>
      <p:nvGrpSpPr>
        <p:cNvPr id="1" name=""/>
        <p:cNvGrpSpPr/>
        <p:nvPr/>
      </p:nvGrpSpPr>
      <p:grpSpPr>
        <a:xfrm>
          <a:off x="0" y="0"/>
          <a:ext cx="0" cy="0"/>
          <a:chOff x="0" y="0"/>
          <a:chExt cx="0" cy="0"/>
        </a:xfrm>
      </p:grpSpPr>
      <p:sp>
        <p:nvSpPr>
          <p:cNvPr id="7" name="Google Shape;275;p59">
            <a:extLst>
              <a:ext uri="{FF2B5EF4-FFF2-40B4-BE49-F238E27FC236}">
                <a16:creationId xmlns:a16="http://schemas.microsoft.com/office/drawing/2014/main" id="{90BBEA2F-E320-4FE0-8B89-5B3BB8DED9C1}"/>
              </a:ext>
            </a:extLst>
          </p:cNvPr>
          <p:cNvSpPr/>
          <p:nvPr userDrawn="1"/>
        </p:nvSpPr>
        <p:spPr>
          <a:xfrm>
            <a:off x="0" y="0"/>
            <a:ext cx="12188931" cy="68580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6" name="Google Shape;275;p59">
            <a:extLst>
              <a:ext uri="{FF2B5EF4-FFF2-40B4-BE49-F238E27FC236}">
                <a16:creationId xmlns:a16="http://schemas.microsoft.com/office/drawing/2014/main" id="{A26B7186-A1EB-441C-B313-E1D97C3D8DAE}"/>
              </a:ext>
            </a:extLst>
          </p:cNvPr>
          <p:cNvSpPr/>
          <p:nvPr userDrawn="1"/>
        </p:nvSpPr>
        <p:spPr>
          <a:xfrm>
            <a:off x="3069" y="0"/>
            <a:ext cx="4081200" cy="68580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609601" y="2793370"/>
            <a:ext cx="2908300" cy="697500"/>
          </a:xfrm>
        </p:spPr>
        <p:txBody>
          <a:bodyPr lIns="45720" rIns="45720" anchor="b">
            <a:noAutofit/>
          </a:bodyPr>
          <a:lstStyle>
            <a:lvl1pPr algn="r">
              <a:defRPr sz="3733">
                <a:solidFill>
                  <a:schemeClr val="bg1"/>
                </a:solidFill>
              </a:defRPr>
            </a:lvl1pPr>
          </a:lstStyle>
          <a:p>
            <a:r>
              <a:rPr lang="en-US"/>
              <a:t>headline</a:t>
            </a:r>
          </a:p>
        </p:txBody>
      </p:sp>
      <p:sp>
        <p:nvSpPr>
          <p:cNvPr id="13" name="Slide Number Placeholder 8">
            <a:extLst>
              <a:ext uri="{FF2B5EF4-FFF2-40B4-BE49-F238E27FC236}">
                <a16:creationId xmlns:a16="http://schemas.microsoft.com/office/drawing/2014/main" id="{79685BC6-5999-4697-9F92-CC20827A5D5C}"/>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
        <p:nvSpPr>
          <p:cNvPr id="8" name="Content Placeholder 4">
            <a:extLst>
              <a:ext uri="{FF2B5EF4-FFF2-40B4-BE49-F238E27FC236}">
                <a16:creationId xmlns:a16="http://schemas.microsoft.com/office/drawing/2014/main" id="{897AC560-36A0-4629-8B3D-61301819DE64}"/>
              </a:ext>
            </a:extLst>
          </p:cNvPr>
          <p:cNvSpPr>
            <a:spLocks noGrp="1"/>
          </p:cNvSpPr>
          <p:nvPr>
            <p:ph sz="quarter" idx="13"/>
          </p:nvPr>
        </p:nvSpPr>
        <p:spPr>
          <a:xfrm>
            <a:off x="4453107" y="1539281"/>
            <a:ext cx="6881920" cy="3882267"/>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0FF7CEF-E55F-438B-9B5C-E0F8C32098A0}"/>
              </a:ext>
            </a:extLst>
          </p:cNvPr>
          <p:cNvSpPr>
            <a:spLocks noGrp="1"/>
          </p:cNvSpPr>
          <p:nvPr>
            <p:ph type="body" sz="quarter" idx="14" hasCustomPrompt="1"/>
          </p:nvPr>
        </p:nvSpPr>
        <p:spPr>
          <a:xfrm>
            <a:off x="609601" y="3447901"/>
            <a:ext cx="2908300" cy="635000"/>
          </a:xfrm>
        </p:spPr>
        <p:txBody>
          <a:bodyPr lIns="45720" rIns="45720">
            <a:normAutofit/>
          </a:bodyPr>
          <a:lstStyle>
            <a:lvl1pPr marL="0" indent="0" algn="r">
              <a:buNone/>
              <a:defRPr sz="1600">
                <a:solidFill>
                  <a:schemeClr val="bg1"/>
                </a:solidFill>
                <a:latin typeface="Montserrat SemiBold" panose="020B0604020202020204" charset="0"/>
              </a:defRPr>
            </a:lvl1pPr>
          </a:lstStyle>
          <a:p>
            <a:pPr lvl="0"/>
            <a:r>
              <a:rPr lang="en-US"/>
              <a:t>Sub Headline</a:t>
            </a:r>
          </a:p>
        </p:txBody>
      </p:sp>
    </p:spTree>
    <p:extLst>
      <p:ext uri="{BB962C8B-B14F-4D97-AF65-F5344CB8AC3E}">
        <p14:creationId xmlns:p14="http://schemas.microsoft.com/office/powerpoint/2010/main" val="361489350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_Pink">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219200" y="1790040"/>
            <a:ext cx="9760299"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1CA7AA06-0CC6-41EB-9C08-237CE4BF58D0}"/>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12688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_2_Columns_Pink">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672123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61239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6" name="Slide Number Placeholder 8">
            <a:extLst>
              <a:ext uri="{FF2B5EF4-FFF2-40B4-BE49-F238E27FC236}">
                <a16:creationId xmlns:a16="http://schemas.microsoft.com/office/drawing/2014/main" id="{6493A330-34E9-4A05-B26A-C4CBA76AFB10}"/>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30061314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_3_Columns_Pink">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4572000"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625229"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7" name="Content Placeholder 4">
            <a:extLst>
              <a:ext uri="{FF2B5EF4-FFF2-40B4-BE49-F238E27FC236}">
                <a16:creationId xmlns:a16="http://schemas.microsoft.com/office/drawing/2014/main" id="{F8D6B28C-ED7B-4746-A9EA-9B13554EEDE8}"/>
              </a:ext>
            </a:extLst>
          </p:cNvPr>
          <p:cNvSpPr>
            <a:spLocks noGrp="1"/>
          </p:cNvSpPr>
          <p:nvPr>
            <p:ph sz="quarter" idx="15"/>
          </p:nvPr>
        </p:nvSpPr>
        <p:spPr>
          <a:xfrm>
            <a:off x="8518771"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8">
            <a:extLst>
              <a:ext uri="{FF2B5EF4-FFF2-40B4-BE49-F238E27FC236}">
                <a16:creationId xmlns:a16="http://schemas.microsoft.com/office/drawing/2014/main" id="{64E9C67D-175C-46B2-8E9C-8FA10F6765E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4357699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_2_Pictures">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8" name="Slide Number Placeholder 8">
            <a:extLst>
              <a:ext uri="{FF2B5EF4-FFF2-40B4-BE49-F238E27FC236}">
                <a16:creationId xmlns:a16="http://schemas.microsoft.com/office/drawing/2014/main" id="{060909D3-BBC2-47BF-8351-3492BA8558A4}"/>
              </a:ext>
            </a:extLst>
          </p:cNvPr>
          <p:cNvSpPr>
            <a:spLocks noGrp="1"/>
          </p:cNvSpPr>
          <p:nvPr>
            <p:ph type="sldNum" sz="quarter" idx="14"/>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0037833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_3_Pictures">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7" name="Slide Number Placeholder 8">
            <a:extLst>
              <a:ext uri="{FF2B5EF4-FFF2-40B4-BE49-F238E27FC236}">
                <a16:creationId xmlns:a16="http://schemas.microsoft.com/office/drawing/2014/main" id="{838B7F36-B414-40FD-AEDC-021615E781EB}"/>
              </a:ext>
            </a:extLst>
          </p:cNvPr>
          <p:cNvSpPr>
            <a:spLocks noGrp="1"/>
          </p:cNvSpPr>
          <p:nvPr>
            <p:ph type="sldNum" sz="quarter" idx="16"/>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854446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_4_Pictures">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945B5F47-0D6F-41EA-95D0-A00281F31CB4}"/>
              </a:ext>
            </a:extLst>
          </p:cNvPr>
          <p:cNvSpPr>
            <a:spLocks noGrp="1"/>
          </p:cNvSpPr>
          <p:nvPr>
            <p:ph type="sldNum" sz="quarter" idx="18"/>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80697942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_2_Pictures_Whit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BC43E3A2-9240-442B-9D97-C6B3C10B9D76}"/>
              </a:ext>
            </a:extLst>
          </p:cNvPr>
          <p:cNvSpPr>
            <a:spLocks noGrp="1"/>
          </p:cNvSpPr>
          <p:nvPr>
            <p:ph type="sldNum" sz="quarter" idx="14"/>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58558307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_3_Pictures_Whit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7" name="Slide Number Placeholder 8">
            <a:extLst>
              <a:ext uri="{FF2B5EF4-FFF2-40B4-BE49-F238E27FC236}">
                <a16:creationId xmlns:a16="http://schemas.microsoft.com/office/drawing/2014/main" id="{91E8EADB-1E8E-4EB2-B92B-F019EB928ACA}"/>
              </a:ext>
            </a:extLst>
          </p:cNvPr>
          <p:cNvSpPr>
            <a:spLocks noGrp="1"/>
          </p:cNvSpPr>
          <p:nvPr>
            <p:ph type="sldNum" sz="quarter" idx="16"/>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47774649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_4_Pictures_Whit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F0410970-3637-4366-B5E3-FAA14F526498}"/>
              </a:ext>
            </a:extLst>
          </p:cNvPr>
          <p:cNvSpPr>
            <a:spLocks noGrp="1"/>
          </p:cNvSpPr>
          <p:nvPr>
            <p:ph type="sldNum" sz="quarter" idx="18"/>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77832462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Quote_Pink">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68580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6" name="Content Placeholder 4">
            <a:extLst>
              <a:ext uri="{FF2B5EF4-FFF2-40B4-BE49-F238E27FC236}">
                <a16:creationId xmlns:a16="http://schemas.microsoft.com/office/drawing/2014/main" id="{47A6972B-A5D9-4B5B-93DA-984CF7650352}"/>
              </a:ext>
            </a:extLst>
          </p:cNvPr>
          <p:cNvSpPr>
            <a:spLocks noGrp="1"/>
          </p:cNvSpPr>
          <p:nvPr>
            <p:ph sz="quarter" idx="13" hasCustomPrompt="1"/>
          </p:nvPr>
        </p:nvSpPr>
        <p:spPr>
          <a:xfrm>
            <a:off x="917219" y="607316"/>
            <a:ext cx="6223280" cy="4309192"/>
          </a:xfrm>
        </p:spPr>
        <p:txBody>
          <a:bodyPr>
            <a:noAutofit/>
          </a:bodyPr>
          <a:lstStyle>
            <a:lvl1pPr marL="0" indent="0">
              <a:buNone/>
              <a:defRPr sz="4667" cap="none" baseline="0">
                <a:solidFill>
                  <a:schemeClr val="bg1"/>
                </a:solidFill>
                <a:latin typeface="Montserrat Black" panose="00000A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“Insert quote here”</a:t>
            </a:r>
          </a:p>
        </p:txBody>
      </p:sp>
      <p:cxnSp>
        <p:nvCxnSpPr>
          <p:cNvPr id="15" name="Google Shape;661;p109">
            <a:extLst>
              <a:ext uri="{FF2B5EF4-FFF2-40B4-BE49-F238E27FC236}">
                <a16:creationId xmlns:a16="http://schemas.microsoft.com/office/drawing/2014/main" id="{6BFB888E-48CD-4133-9C85-044CCF55DE0B}"/>
              </a:ext>
            </a:extLst>
          </p:cNvPr>
          <p:cNvCxnSpPr/>
          <p:nvPr userDrawn="1"/>
        </p:nvCxnSpPr>
        <p:spPr>
          <a:xfrm>
            <a:off x="548800" y="5523823"/>
            <a:ext cx="11094400" cy="11600"/>
          </a:xfrm>
          <a:prstGeom prst="straightConnector1">
            <a:avLst/>
          </a:prstGeom>
          <a:noFill/>
          <a:ln w="9525" cap="flat" cmpd="sng">
            <a:solidFill>
              <a:schemeClr val="bg1"/>
            </a:solidFill>
            <a:prstDash val="solid"/>
            <a:round/>
            <a:headEnd type="none" w="med" len="med"/>
            <a:tailEnd type="none" w="med" len="med"/>
          </a:ln>
        </p:spPr>
      </p:cxnSp>
      <p:sp>
        <p:nvSpPr>
          <p:cNvPr id="4" name="Text Placeholder 3">
            <a:extLst>
              <a:ext uri="{FF2B5EF4-FFF2-40B4-BE49-F238E27FC236}">
                <a16:creationId xmlns:a16="http://schemas.microsoft.com/office/drawing/2014/main" id="{D10AA863-0A24-4797-A647-C9C8C153BE6B}"/>
              </a:ext>
            </a:extLst>
          </p:cNvPr>
          <p:cNvSpPr>
            <a:spLocks noGrp="1"/>
          </p:cNvSpPr>
          <p:nvPr>
            <p:ph type="body" sz="quarter" idx="14" hasCustomPrompt="1"/>
          </p:nvPr>
        </p:nvSpPr>
        <p:spPr>
          <a:xfrm>
            <a:off x="5848351" y="5814484"/>
            <a:ext cx="5786400" cy="328083"/>
          </a:xfrm>
        </p:spPr>
        <p:txBody>
          <a:bodyPr>
            <a:noAutofit/>
          </a:bodyPr>
          <a:lstStyle>
            <a:lvl1pPr marL="0" indent="0" algn="r">
              <a:buNone/>
              <a:defRPr sz="1600" cap="all" baseline="0">
                <a:solidFill>
                  <a:schemeClr val="bg1"/>
                </a:solidFill>
                <a:latin typeface="Montserrat Black" panose="00000A00000000000000" pitchFamily="50" charset="0"/>
              </a:defRPr>
            </a:lvl1pPr>
          </a:lstStyle>
          <a:p>
            <a:pPr lvl="0"/>
            <a:r>
              <a:rPr lang="en-US"/>
              <a:t>- Person Quoted</a:t>
            </a:r>
          </a:p>
        </p:txBody>
      </p:sp>
      <p:sp>
        <p:nvSpPr>
          <p:cNvPr id="19" name="Slide Number Placeholder 8">
            <a:extLst>
              <a:ext uri="{FF2B5EF4-FFF2-40B4-BE49-F238E27FC236}">
                <a16:creationId xmlns:a16="http://schemas.microsoft.com/office/drawing/2014/main" id="{1C2AAB15-AFD4-45D0-AEEA-720C25718E26}"/>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1271945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Laptop_Right_Pin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515815" y="1036893"/>
            <a:ext cx="4023360" cy="3004817"/>
          </a:xfrm>
        </p:spPr>
        <p:txBody>
          <a:bodyPr anchor="t">
            <a:noAutofit/>
          </a:bodyPr>
          <a:lstStyle>
            <a:lvl1pPr algn="l">
              <a:defRPr sz="5200" cap="all" baseline="0">
                <a:solidFill>
                  <a:schemeClr val="bg1"/>
                </a:solidFill>
                <a:latin typeface="Montserrat Black" panose="00000A00000000000000" pitchFamily="50" charset="0"/>
              </a:defRPr>
            </a:lvl1pPr>
          </a:lstStyle>
          <a:p>
            <a:r>
              <a:rPr lang="en-US"/>
              <a:t>INSERT TITLE HERE</a:t>
            </a:r>
          </a:p>
        </p:txBody>
      </p:sp>
      <p:pic>
        <p:nvPicPr>
          <p:cNvPr id="8" name="Google Shape;667;p110">
            <a:extLst>
              <a:ext uri="{FF2B5EF4-FFF2-40B4-BE49-F238E27FC236}">
                <a16:creationId xmlns:a16="http://schemas.microsoft.com/office/drawing/2014/main" id="{98E32291-F633-4757-A4A8-7E7B4454046D}"/>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l="10690" t="-14890"/>
          <a:stretch/>
        </p:blipFill>
        <p:spPr>
          <a:xfrm rot="10800000" flipH="1">
            <a:off x="0" y="4668300"/>
            <a:ext cx="3866967" cy="221200"/>
          </a:xfrm>
          <a:prstGeom prst="rect">
            <a:avLst/>
          </a:prstGeom>
          <a:noFill/>
          <a:ln>
            <a:noFill/>
          </a:ln>
        </p:spPr>
      </p:pic>
      <p:pic>
        <p:nvPicPr>
          <p:cNvPr id="13" name="Google Shape;668;p110">
            <a:extLst>
              <a:ext uri="{FF2B5EF4-FFF2-40B4-BE49-F238E27FC236}">
                <a16:creationId xmlns:a16="http://schemas.microsoft.com/office/drawing/2014/main" id="{E9CC6743-E9E6-454A-9BE3-D793A2F103C0}"/>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r="23982"/>
          <a:stretch/>
        </p:blipFill>
        <p:spPr>
          <a:xfrm>
            <a:off x="3823667" y="51634"/>
            <a:ext cx="8382983" cy="6987868"/>
          </a:xfrm>
          <a:prstGeom prst="rect">
            <a:avLst/>
          </a:prstGeom>
          <a:noFill/>
          <a:ln>
            <a:noFill/>
          </a:ln>
        </p:spPr>
      </p:pic>
      <p:sp>
        <p:nvSpPr>
          <p:cNvPr id="15" name="Picture Placeholder 6">
            <a:extLst>
              <a:ext uri="{FF2B5EF4-FFF2-40B4-BE49-F238E27FC236}">
                <a16:creationId xmlns:a16="http://schemas.microsoft.com/office/drawing/2014/main" id="{70BF4ED3-2609-47DB-A252-F4E531644E8E}"/>
              </a:ext>
            </a:extLst>
          </p:cNvPr>
          <p:cNvSpPr>
            <a:spLocks noGrp="1"/>
          </p:cNvSpPr>
          <p:nvPr>
            <p:ph type="pic" sz="quarter" idx="10" hasCustomPrompt="1"/>
          </p:nvPr>
        </p:nvSpPr>
        <p:spPr>
          <a:xfrm>
            <a:off x="5511800" y="914400"/>
            <a:ext cx="6680200" cy="4648200"/>
          </a:xfrm>
        </p:spPr>
        <p:txBody>
          <a:bodyPr anchor="ctr"/>
          <a:lstStyle>
            <a:lvl1pPr marL="0" indent="0" algn="ctr">
              <a:buNone/>
              <a:defRPr/>
            </a:lvl1pPr>
          </a:lstStyle>
          <a:p>
            <a:r>
              <a:rPr lang="en-US"/>
              <a:t>Insert </a:t>
            </a:r>
          </a:p>
          <a:p>
            <a:r>
              <a:rPr lang="en-US"/>
              <a:t>Picture</a:t>
            </a:r>
          </a:p>
          <a:p>
            <a:r>
              <a:rPr lang="en-US"/>
              <a:t>Here</a:t>
            </a:r>
          </a:p>
        </p:txBody>
      </p:sp>
      <p:sp>
        <p:nvSpPr>
          <p:cNvPr id="16" name="Slide Number Placeholder 8">
            <a:extLst>
              <a:ext uri="{FF2B5EF4-FFF2-40B4-BE49-F238E27FC236}">
                <a16:creationId xmlns:a16="http://schemas.microsoft.com/office/drawing/2014/main" id="{D1394845-703A-4246-98FE-FF0FC365B2F3}"/>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9856318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aptop_Center_Pin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361741" y="567967"/>
            <a:ext cx="10617759" cy="519775"/>
          </a:xfrm>
        </p:spPr>
        <p:txBody>
          <a:bodyPr anchor="t">
            <a:noAutofit/>
          </a:bodyPr>
          <a:lstStyle>
            <a:lvl1pPr algn="l">
              <a:defRPr sz="2933" cap="all" baseline="0">
                <a:solidFill>
                  <a:schemeClr val="bg1"/>
                </a:solidFill>
                <a:latin typeface="Montserrat Black" panose="00000A00000000000000" pitchFamily="50" charset="0"/>
              </a:defRPr>
            </a:lvl1pPr>
          </a:lstStyle>
          <a:p>
            <a:r>
              <a:rPr lang="en-US"/>
              <a:t>INSERT TITLE HERE</a:t>
            </a:r>
          </a:p>
        </p:txBody>
      </p:sp>
      <p:pic>
        <p:nvPicPr>
          <p:cNvPr id="11" name="Google Shape;673;p111">
            <a:extLst>
              <a:ext uri="{FF2B5EF4-FFF2-40B4-BE49-F238E27FC236}">
                <a16:creationId xmlns:a16="http://schemas.microsoft.com/office/drawing/2014/main" id="{B0968636-74CE-42B2-A9EE-B8E59750CCB0}"/>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505916" y="1556667"/>
            <a:ext cx="9180173" cy="5817171"/>
          </a:xfrm>
          <a:prstGeom prst="rect">
            <a:avLst/>
          </a:prstGeom>
          <a:noFill/>
          <a:ln>
            <a:noFill/>
          </a:ln>
        </p:spPr>
      </p:pic>
      <p:pic>
        <p:nvPicPr>
          <p:cNvPr id="12" name="Google Shape;674;p111">
            <a:extLst>
              <a:ext uri="{FF2B5EF4-FFF2-40B4-BE49-F238E27FC236}">
                <a16:creationId xmlns:a16="http://schemas.microsoft.com/office/drawing/2014/main" id="{D4F680D8-3ACB-4FCA-BB2E-D46BCABDAC1B}"/>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0800000" flipH="1">
            <a:off x="410300" y="1167928"/>
            <a:ext cx="3695499" cy="113200"/>
          </a:xfrm>
          <a:prstGeom prst="rect">
            <a:avLst/>
          </a:prstGeom>
          <a:noFill/>
          <a:ln>
            <a:noFill/>
          </a:ln>
        </p:spPr>
      </p:pic>
      <p:sp>
        <p:nvSpPr>
          <p:cNvPr id="18" name="Picture Placeholder 2">
            <a:extLst>
              <a:ext uri="{FF2B5EF4-FFF2-40B4-BE49-F238E27FC236}">
                <a16:creationId xmlns:a16="http://schemas.microsoft.com/office/drawing/2014/main" id="{64919D8D-6E61-4E49-9464-F8ABC83008DD}"/>
              </a:ext>
            </a:extLst>
          </p:cNvPr>
          <p:cNvSpPr>
            <a:spLocks noGrp="1"/>
          </p:cNvSpPr>
          <p:nvPr>
            <p:ph type="pic" sz="quarter" idx="10" hasCustomPrompt="1"/>
          </p:nvPr>
        </p:nvSpPr>
        <p:spPr>
          <a:xfrm>
            <a:off x="2921000" y="2286001"/>
            <a:ext cx="6324600" cy="3848100"/>
          </a:xfrm>
        </p:spPr>
        <p:txBody>
          <a:bodyPr anchor="ctr"/>
          <a:lstStyle>
            <a:lvl1pPr marL="0" indent="0" algn="ctr">
              <a:buNone/>
              <a:defRPr/>
            </a:lvl1pPr>
          </a:lstStyle>
          <a:p>
            <a:r>
              <a:rPr lang="en-US"/>
              <a:t>Insert</a:t>
            </a:r>
          </a:p>
          <a:p>
            <a:r>
              <a:rPr lang="en-US"/>
              <a:t>Picture</a:t>
            </a:r>
          </a:p>
          <a:p>
            <a:r>
              <a:rPr lang="en-US"/>
              <a:t>Here</a:t>
            </a:r>
          </a:p>
        </p:txBody>
      </p:sp>
      <p:sp>
        <p:nvSpPr>
          <p:cNvPr id="19" name="Slide Number Placeholder 8">
            <a:extLst>
              <a:ext uri="{FF2B5EF4-FFF2-40B4-BE49-F238E27FC236}">
                <a16:creationId xmlns:a16="http://schemas.microsoft.com/office/drawing/2014/main" id="{FB07FF49-D3EF-4B62-8F5E-EB91DE8E7179}"/>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2007047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_Break_Blue">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1081532" y="2564763"/>
            <a:ext cx="9546336" cy="1131781"/>
          </a:xfrm>
        </p:spPr>
        <p:txBody>
          <a:bodyPr anchor="b">
            <a:noAutofit/>
          </a:bodyPr>
          <a:lstStyle>
            <a:lvl1pPr algn="ctr">
              <a:defRPr sz="6133" cap="all" baseline="0">
                <a:solidFill>
                  <a:schemeClr val="bg1"/>
                </a:solidFill>
                <a:latin typeface="Montserrat Black" panose="00000A00000000000000" pitchFamily="50" charset="0"/>
              </a:defRPr>
            </a:lvl1pPr>
          </a:lstStyle>
          <a:p>
            <a:r>
              <a:rPr lang="en-US"/>
              <a:t>INSERT TITLE HERE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9" name="Slide Number Placeholder 8">
            <a:extLst>
              <a:ext uri="{FF2B5EF4-FFF2-40B4-BE49-F238E27FC236}">
                <a16:creationId xmlns:a16="http://schemas.microsoft.com/office/drawing/2014/main" id="{BC9CB869-BAD0-4CA4-B936-8FE6D655239C}"/>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85334958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_Break_Text_Blue">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0" y="-47800"/>
            <a:ext cx="12221200" cy="6953600"/>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806877" y="1097704"/>
            <a:ext cx="9546336" cy="684869"/>
          </a:xfrm>
        </p:spPr>
        <p:txBody>
          <a:bodyPr anchor="b">
            <a:noAutofit/>
          </a:bodyPr>
          <a:lstStyle>
            <a:lvl1pPr algn="l">
              <a:defRPr sz="4133" cap="all" baseline="0">
                <a:solidFill>
                  <a:schemeClr val="bg1"/>
                </a:solidFill>
                <a:latin typeface="Montserrat Black" panose="00000A00000000000000" pitchFamily="50" charset="0"/>
              </a:defRPr>
            </a:lvl1pPr>
          </a:lstStyle>
          <a:p>
            <a:r>
              <a:rPr lang="en-US"/>
              <a:t>INSERT Section Headline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11" name="Content Placeholder 4">
            <a:extLst>
              <a:ext uri="{FF2B5EF4-FFF2-40B4-BE49-F238E27FC236}">
                <a16:creationId xmlns:a16="http://schemas.microsoft.com/office/drawing/2014/main" id="{77B0A68B-148B-4B04-B1C3-2D91DBA8F39C}"/>
              </a:ext>
            </a:extLst>
          </p:cNvPr>
          <p:cNvSpPr>
            <a:spLocks noGrp="1"/>
          </p:cNvSpPr>
          <p:nvPr>
            <p:ph sz="quarter" idx="13" hasCustomPrompt="1"/>
          </p:nvPr>
        </p:nvSpPr>
        <p:spPr>
          <a:xfrm>
            <a:off x="809125" y="4248537"/>
            <a:ext cx="9760299" cy="1968043"/>
          </a:xfrm>
        </p:spPr>
        <p:txBody>
          <a:bodyPr>
            <a:noAutofit/>
          </a:bodyPr>
          <a:lstStyle>
            <a:lvl1pPr marL="0" indent="0">
              <a:buNone/>
              <a:defRPr sz="2533">
                <a:solidFill>
                  <a:schemeClr val="bg1"/>
                </a:solidFill>
                <a:latin typeface="Montserrat" panose="00000500000000000000" pitchFamily="50" charset="0"/>
              </a:defRPr>
            </a:lvl1pPr>
            <a:lvl2pPr marL="455073" indent="-154513">
              <a:defRPr sz="2533">
                <a:solidFill>
                  <a:schemeClr val="bg1"/>
                </a:solidFill>
                <a:latin typeface="Montserrat" panose="00000500000000000000" pitchFamily="50" charset="0"/>
              </a:defRPr>
            </a:lvl2pPr>
            <a:lvl3pPr marL="764098" indent="-154513">
              <a:defRPr sz="2533">
                <a:solidFill>
                  <a:schemeClr val="bg1"/>
                </a:solidFill>
                <a:latin typeface="Montserrat" panose="00000500000000000000" pitchFamily="50" charset="0"/>
              </a:defRPr>
            </a:lvl3pPr>
            <a:lvl4pPr marL="1064657" indent="-154513">
              <a:defRPr sz="2533">
                <a:solidFill>
                  <a:schemeClr val="bg1"/>
                </a:solidFill>
                <a:latin typeface="Montserrat" panose="00000500000000000000" pitchFamily="50" charset="0"/>
              </a:defRPr>
            </a:lvl4pPr>
            <a:lvl5pPr marL="1373683" indent="-158747">
              <a:defRPr sz="2533">
                <a:solidFill>
                  <a:schemeClr val="bg1"/>
                </a:solidFill>
                <a:latin typeface="Montserrat" panose="00000500000000000000" pitchFamily="50" charset="0"/>
              </a:defRPr>
            </a:lvl5pPr>
          </a:lstStyle>
          <a:p>
            <a:pPr lvl="0"/>
            <a:r>
              <a:rPr lang="en-US"/>
              <a:t>Enter a subtitle or brief outline (up to 5 lines)</a:t>
            </a:r>
          </a:p>
        </p:txBody>
      </p:sp>
      <p:sp>
        <p:nvSpPr>
          <p:cNvPr id="8" name="Slide Number Placeholder 8">
            <a:extLst>
              <a:ext uri="{FF2B5EF4-FFF2-40B4-BE49-F238E27FC236}">
                <a16:creationId xmlns:a16="http://schemas.microsoft.com/office/drawing/2014/main" id="{190DAD13-F40E-4FC5-BB60-E959236D6E33}"/>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30201714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ide_Callout_Blue">
    <p:spTree>
      <p:nvGrpSpPr>
        <p:cNvPr id="1" name=""/>
        <p:cNvGrpSpPr/>
        <p:nvPr/>
      </p:nvGrpSpPr>
      <p:grpSpPr>
        <a:xfrm>
          <a:off x="0" y="0"/>
          <a:ext cx="0" cy="0"/>
          <a:chOff x="0" y="0"/>
          <a:chExt cx="0" cy="0"/>
        </a:xfrm>
      </p:grpSpPr>
      <p:sp>
        <p:nvSpPr>
          <p:cNvPr id="7" name="Google Shape;275;p59">
            <a:extLst>
              <a:ext uri="{FF2B5EF4-FFF2-40B4-BE49-F238E27FC236}">
                <a16:creationId xmlns:a16="http://schemas.microsoft.com/office/drawing/2014/main" id="{90BBEA2F-E320-4FE0-8B89-5B3BB8DED9C1}"/>
              </a:ext>
            </a:extLst>
          </p:cNvPr>
          <p:cNvSpPr/>
          <p:nvPr userDrawn="1"/>
        </p:nvSpPr>
        <p:spPr>
          <a:xfrm>
            <a:off x="0" y="0"/>
            <a:ext cx="12188931" cy="68580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6" name="Google Shape;275;p59">
            <a:extLst>
              <a:ext uri="{FF2B5EF4-FFF2-40B4-BE49-F238E27FC236}">
                <a16:creationId xmlns:a16="http://schemas.microsoft.com/office/drawing/2014/main" id="{A26B7186-A1EB-441C-B313-E1D97C3D8DAE}"/>
              </a:ext>
            </a:extLst>
          </p:cNvPr>
          <p:cNvSpPr/>
          <p:nvPr userDrawn="1"/>
        </p:nvSpPr>
        <p:spPr>
          <a:xfrm>
            <a:off x="3069" y="0"/>
            <a:ext cx="4081200" cy="6858000"/>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3" name="Slide Number Placeholder 8">
            <a:extLst>
              <a:ext uri="{FF2B5EF4-FFF2-40B4-BE49-F238E27FC236}">
                <a16:creationId xmlns:a16="http://schemas.microsoft.com/office/drawing/2014/main" id="{1413C884-6F25-4B5A-8DCC-412C183EFFE3}"/>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
        <p:nvSpPr>
          <p:cNvPr id="8" name="Title 1">
            <a:extLst>
              <a:ext uri="{FF2B5EF4-FFF2-40B4-BE49-F238E27FC236}">
                <a16:creationId xmlns:a16="http://schemas.microsoft.com/office/drawing/2014/main" id="{04BF41D4-D374-47B4-8486-14718C65C9CB}"/>
              </a:ext>
            </a:extLst>
          </p:cNvPr>
          <p:cNvSpPr>
            <a:spLocks noGrp="1"/>
          </p:cNvSpPr>
          <p:nvPr>
            <p:ph type="title" hasCustomPrompt="1"/>
          </p:nvPr>
        </p:nvSpPr>
        <p:spPr>
          <a:xfrm>
            <a:off x="609601" y="2793370"/>
            <a:ext cx="2908300" cy="697500"/>
          </a:xfrm>
        </p:spPr>
        <p:txBody>
          <a:bodyPr lIns="45720" rIns="45720" anchor="b">
            <a:noAutofit/>
          </a:bodyPr>
          <a:lstStyle>
            <a:lvl1pPr algn="r">
              <a:defRPr sz="3733">
                <a:solidFill>
                  <a:schemeClr val="bg1"/>
                </a:solidFill>
              </a:defRPr>
            </a:lvl1pPr>
          </a:lstStyle>
          <a:p>
            <a:r>
              <a:rPr lang="en-US"/>
              <a:t>headline</a:t>
            </a:r>
          </a:p>
        </p:txBody>
      </p:sp>
      <p:sp>
        <p:nvSpPr>
          <p:cNvPr id="11" name="Content Placeholder 4">
            <a:extLst>
              <a:ext uri="{FF2B5EF4-FFF2-40B4-BE49-F238E27FC236}">
                <a16:creationId xmlns:a16="http://schemas.microsoft.com/office/drawing/2014/main" id="{F6F7F3A7-8A12-4820-AD40-26DAD98E45BC}"/>
              </a:ext>
            </a:extLst>
          </p:cNvPr>
          <p:cNvSpPr>
            <a:spLocks noGrp="1"/>
          </p:cNvSpPr>
          <p:nvPr>
            <p:ph sz="quarter" idx="13"/>
          </p:nvPr>
        </p:nvSpPr>
        <p:spPr>
          <a:xfrm>
            <a:off x="4453107" y="1539281"/>
            <a:ext cx="6881920" cy="3882267"/>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AE2F6FF9-9932-4496-AAC0-DA47B4DFEC49}"/>
              </a:ext>
            </a:extLst>
          </p:cNvPr>
          <p:cNvSpPr>
            <a:spLocks noGrp="1"/>
          </p:cNvSpPr>
          <p:nvPr>
            <p:ph type="body" sz="quarter" idx="14" hasCustomPrompt="1"/>
          </p:nvPr>
        </p:nvSpPr>
        <p:spPr>
          <a:xfrm>
            <a:off x="609601" y="3447901"/>
            <a:ext cx="2908300" cy="635000"/>
          </a:xfrm>
        </p:spPr>
        <p:txBody>
          <a:bodyPr lIns="45720" rIns="45720">
            <a:normAutofit/>
          </a:bodyPr>
          <a:lstStyle>
            <a:lvl1pPr marL="0" indent="0" algn="r">
              <a:buNone/>
              <a:defRPr sz="1600">
                <a:solidFill>
                  <a:schemeClr val="bg1"/>
                </a:solidFill>
                <a:latin typeface="Montserrat SemiBold" panose="020B0604020202020204" charset="0"/>
              </a:defRPr>
            </a:lvl1pPr>
          </a:lstStyle>
          <a:p>
            <a:pPr lvl="0"/>
            <a:r>
              <a:rPr lang="en-US"/>
              <a:t>Sub Headline</a:t>
            </a:r>
          </a:p>
        </p:txBody>
      </p:sp>
    </p:spTree>
    <p:extLst>
      <p:ext uri="{BB962C8B-B14F-4D97-AF65-F5344CB8AC3E}">
        <p14:creationId xmlns:p14="http://schemas.microsoft.com/office/powerpoint/2010/main" val="238083392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tent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219200" y="1790040"/>
            <a:ext cx="9760299"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58E251EF-02CD-48D8-A597-8342E78E5838}"/>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25825164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tent_2_Columns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672123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61239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C2962344-CE58-41F0-8334-16E0BB3CE194}"/>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9598176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_3_Columns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4572000"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625229"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7" name="Content Placeholder 4">
            <a:extLst>
              <a:ext uri="{FF2B5EF4-FFF2-40B4-BE49-F238E27FC236}">
                <a16:creationId xmlns:a16="http://schemas.microsoft.com/office/drawing/2014/main" id="{F8D6B28C-ED7B-4746-A9EA-9B13554EEDE8}"/>
              </a:ext>
            </a:extLst>
          </p:cNvPr>
          <p:cNvSpPr>
            <a:spLocks noGrp="1"/>
          </p:cNvSpPr>
          <p:nvPr>
            <p:ph sz="quarter" idx="15"/>
          </p:nvPr>
        </p:nvSpPr>
        <p:spPr>
          <a:xfrm>
            <a:off x="8518771"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8">
            <a:extLst>
              <a:ext uri="{FF2B5EF4-FFF2-40B4-BE49-F238E27FC236}">
                <a16:creationId xmlns:a16="http://schemas.microsoft.com/office/drawing/2014/main" id="{7163B09C-B429-4526-A3E5-CBC896B125F4}"/>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8082882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t_2_Pictures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DA5B1B78-5BA2-41B1-B911-2E20C11B5F46}"/>
              </a:ext>
            </a:extLst>
          </p:cNvPr>
          <p:cNvSpPr>
            <a:spLocks noGrp="1"/>
          </p:cNvSpPr>
          <p:nvPr>
            <p:ph type="sldNum" sz="quarter" idx="14"/>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56330408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ntent_3_Pictures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7" name="Slide Number Placeholder 8">
            <a:extLst>
              <a:ext uri="{FF2B5EF4-FFF2-40B4-BE49-F238E27FC236}">
                <a16:creationId xmlns:a16="http://schemas.microsoft.com/office/drawing/2014/main" id="{96140017-5535-42D8-AA3F-246B198AAECC}"/>
              </a:ext>
            </a:extLst>
          </p:cNvPr>
          <p:cNvSpPr>
            <a:spLocks noGrp="1"/>
          </p:cNvSpPr>
          <p:nvPr>
            <p:ph type="sldNum" sz="quarter" idx="16"/>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88891996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tent_4_Pictures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EAADDBD5-3EC4-4FD0-B825-8353BB39B656}"/>
              </a:ext>
            </a:extLst>
          </p:cNvPr>
          <p:cNvSpPr>
            <a:spLocks noGrp="1"/>
          </p:cNvSpPr>
          <p:nvPr>
            <p:ph type="sldNum" sz="quarter" idx="18"/>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569232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ntent_2_Pictures_White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3DE902EC-3BED-4F06-8B9E-B53B65A862D2}"/>
              </a:ext>
            </a:extLst>
          </p:cNvPr>
          <p:cNvSpPr>
            <a:spLocks noGrp="1"/>
          </p:cNvSpPr>
          <p:nvPr>
            <p:ph type="sldNum" sz="quarter" idx="14"/>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66682816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ontent_3_Pictures_White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7" name="Slide Number Placeholder 8">
            <a:extLst>
              <a:ext uri="{FF2B5EF4-FFF2-40B4-BE49-F238E27FC236}">
                <a16:creationId xmlns:a16="http://schemas.microsoft.com/office/drawing/2014/main" id="{197B4B06-E298-4748-B7A1-BE705216E625}"/>
              </a:ext>
            </a:extLst>
          </p:cNvPr>
          <p:cNvSpPr>
            <a:spLocks noGrp="1"/>
          </p:cNvSpPr>
          <p:nvPr>
            <p:ph type="sldNum" sz="quarter" idx="16"/>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2441156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ontent_4_Pictures_White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FF090741-D5F4-48EE-B849-8AD273CEBA78}"/>
              </a:ext>
            </a:extLst>
          </p:cNvPr>
          <p:cNvSpPr>
            <a:spLocks noGrp="1"/>
          </p:cNvSpPr>
          <p:nvPr>
            <p:ph type="sldNum" sz="quarter" idx="18"/>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61167699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_Blue">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6858000"/>
          </a:xfrm>
          <a:prstGeom prst="rect">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6" name="Content Placeholder 4">
            <a:extLst>
              <a:ext uri="{FF2B5EF4-FFF2-40B4-BE49-F238E27FC236}">
                <a16:creationId xmlns:a16="http://schemas.microsoft.com/office/drawing/2014/main" id="{47A6972B-A5D9-4B5B-93DA-984CF7650352}"/>
              </a:ext>
            </a:extLst>
          </p:cNvPr>
          <p:cNvSpPr>
            <a:spLocks noGrp="1"/>
          </p:cNvSpPr>
          <p:nvPr>
            <p:ph sz="quarter" idx="13" hasCustomPrompt="1"/>
          </p:nvPr>
        </p:nvSpPr>
        <p:spPr>
          <a:xfrm>
            <a:off x="917219" y="607316"/>
            <a:ext cx="6223280" cy="4309192"/>
          </a:xfrm>
        </p:spPr>
        <p:txBody>
          <a:bodyPr>
            <a:noAutofit/>
          </a:bodyPr>
          <a:lstStyle>
            <a:lvl1pPr marL="0" indent="0">
              <a:buNone/>
              <a:defRPr sz="4667" cap="none" baseline="0">
                <a:solidFill>
                  <a:schemeClr val="bg1"/>
                </a:solidFill>
                <a:latin typeface="Montserrat Black" panose="00000A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“Insert quote here”</a:t>
            </a:r>
          </a:p>
        </p:txBody>
      </p:sp>
      <p:cxnSp>
        <p:nvCxnSpPr>
          <p:cNvPr id="15" name="Google Shape;661;p109">
            <a:extLst>
              <a:ext uri="{FF2B5EF4-FFF2-40B4-BE49-F238E27FC236}">
                <a16:creationId xmlns:a16="http://schemas.microsoft.com/office/drawing/2014/main" id="{6BFB888E-48CD-4133-9C85-044CCF55DE0B}"/>
              </a:ext>
            </a:extLst>
          </p:cNvPr>
          <p:cNvCxnSpPr/>
          <p:nvPr userDrawn="1"/>
        </p:nvCxnSpPr>
        <p:spPr>
          <a:xfrm>
            <a:off x="548800" y="5523823"/>
            <a:ext cx="11094400" cy="11600"/>
          </a:xfrm>
          <a:prstGeom prst="straightConnector1">
            <a:avLst/>
          </a:prstGeom>
          <a:noFill/>
          <a:ln w="9525" cap="flat" cmpd="sng">
            <a:solidFill>
              <a:schemeClr val="bg1"/>
            </a:solidFill>
            <a:prstDash val="solid"/>
            <a:round/>
            <a:headEnd type="none" w="med" len="med"/>
            <a:tailEnd type="none" w="med" len="med"/>
          </a:ln>
        </p:spPr>
      </p:cxnSp>
      <p:sp>
        <p:nvSpPr>
          <p:cNvPr id="4" name="Text Placeholder 3">
            <a:extLst>
              <a:ext uri="{FF2B5EF4-FFF2-40B4-BE49-F238E27FC236}">
                <a16:creationId xmlns:a16="http://schemas.microsoft.com/office/drawing/2014/main" id="{D10AA863-0A24-4797-A647-C9C8C153BE6B}"/>
              </a:ext>
            </a:extLst>
          </p:cNvPr>
          <p:cNvSpPr>
            <a:spLocks noGrp="1"/>
          </p:cNvSpPr>
          <p:nvPr>
            <p:ph type="body" sz="quarter" idx="14" hasCustomPrompt="1"/>
          </p:nvPr>
        </p:nvSpPr>
        <p:spPr>
          <a:xfrm>
            <a:off x="5848351" y="5814484"/>
            <a:ext cx="5786400" cy="328083"/>
          </a:xfrm>
        </p:spPr>
        <p:txBody>
          <a:bodyPr>
            <a:noAutofit/>
          </a:bodyPr>
          <a:lstStyle>
            <a:lvl1pPr marL="0" indent="0" algn="r">
              <a:buNone/>
              <a:defRPr sz="1600" cap="all" baseline="0">
                <a:solidFill>
                  <a:schemeClr val="bg1"/>
                </a:solidFill>
                <a:latin typeface="Montserrat Black" panose="00000A00000000000000" pitchFamily="50" charset="0"/>
              </a:defRPr>
            </a:lvl1pPr>
          </a:lstStyle>
          <a:p>
            <a:pPr lvl="0"/>
            <a:r>
              <a:rPr lang="en-US"/>
              <a:t>- Person Quoted</a:t>
            </a:r>
          </a:p>
        </p:txBody>
      </p:sp>
      <p:sp>
        <p:nvSpPr>
          <p:cNvPr id="8" name="Slide Number Placeholder 8">
            <a:extLst>
              <a:ext uri="{FF2B5EF4-FFF2-40B4-BE49-F238E27FC236}">
                <a16:creationId xmlns:a16="http://schemas.microsoft.com/office/drawing/2014/main" id="{E2B7D6CE-107F-4D90-A040-9F38C0290ADF}"/>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4896013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aptop_Right_Blue">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515815" y="1036893"/>
            <a:ext cx="4023360" cy="3004817"/>
          </a:xfrm>
        </p:spPr>
        <p:txBody>
          <a:bodyPr anchor="t">
            <a:noAutofit/>
          </a:bodyPr>
          <a:lstStyle>
            <a:lvl1pPr algn="l">
              <a:defRPr sz="5200" cap="all" baseline="0">
                <a:solidFill>
                  <a:schemeClr val="bg1"/>
                </a:solidFill>
                <a:latin typeface="Montserrat Black" panose="00000A00000000000000" pitchFamily="50" charset="0"/>
              </a:defRPr>
            </a:lvl1pPr>
          </a:lstStyle>
          <a:p>
            <a:r>
              <a:rPr lang="en-US"/>
              <a:t>INSERT TITLE HERE</a:t>
            </a:r>
          </a:p>
        </p:txBody>
      </p:sp>
      <p:pic>
        <p:nvPicPr>
          <p:cNvPr id="8" name="Google Shape;667;p110">
            <a:extLst>
              <a:ext uri="{FF2B5EF4-FFF2-40B4-BE49-F238E27FC236}">
                <a16:creationId xmlns:a16="http://schemas.microsoft.com/office/drawing/2014/main" id="{98E32291-F633-4757-A4A8-7E7B4454046D}"/>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l="10690" t="-14890"/>
          <a:stretch/>
        </p:blipFill>
        <p:spPr>
          <a:xfrm rot="10800000" flipH="1">
            <a:off x="0" y="4668300"/>
            <a:ext cx="3866967" cy="221200"/>
          </a:xfrm>
          <a:prstGeom prst="rect">
            <a:avLst/>
          </a:prstGeom>
          <a:noFill/>
          <a:ln>
            <a:noFill/>
          </a:ln>
        </p:spPr>
      </p:pic>
      <p:pic>
        <p:nvPicPr>
          <p:cNvPr id="13" name="Google Shape;668;p110">
            <a:extLst>
              <a:ext uri="{FF2B5EF4-FFF2-40B4-BE49-F238E27FC236}">
                <a16:creationId xmlns:a16="http://schemas.microsoft.com/office/drawing/2014/main" id="{F3790416-64D9-4D44-BEB2-742FF5BC8DFD}"/>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r="23982"/>
          <a:stretch/>
        </p:blipFill>
        <p:spPr>
          <a:xfrm>
            <a:off x="3823667" y="51634"/>
            <a:ext cx="8382983" cy="6987868"/>
          </a:xfrm>
          <a:prstGeom prst="rect">
            <a:avLst/>
          </a:prstGeom>
          <a:noFill/>
          <a:ln>
            <a:noFill/>
          </a:ln>
        </p:spPr>
      </p:pic>
      <p:sp>
        <p:nvSpPr>
          <p:cNvPr id="15" name="Picture Placeholder 6">
            <a:extLst>
              <a:ext uri="{FF2B5EF4-FFF2-40B4-BE49-F238E27FC236}">
                <a16:creationId xmlns:a16="http://schemas.microsoft.com/office/drawing/2014/main" id="{4562AF3D-9C43-4F8E-B3C0-64ABE32AADC3}"/>
              </a:ext>
            </a:extLst>
          </p:cNvPr>
          <p:cNvSpPr>
            <a:spLocks noGrp="1"/>
          </p:cNvSpPr>
          <p:nvPr>
            <p:ph type="pic" sz="quarter" idx="10" hasCustomPrompt="1"/>
          </p:nvPr>
        </p:nvSpPr>
        <p:spPr>
          <a:xfrm>
            <a:off x="5511800" y="914400"/>
            <a:ext cx="6680200" cy="4648200"/>
          </a:xfrm>
        </p:spPr>
        <p:txBody>
          <a:bodyPr anchor="ctr"/>
          <a:lstStyle>
            <a:lvl1pPr marL="0" indent="0" algn="ctr">
              <a:buNone/>
              <a:defRPr/>
            </a:lvl1pPr>
          </a:lstStyle>
          <a:p>
            <a:r>
              <a:rPr lang="en-US"/>
              <a:t>Insert </a:t>
            </a:r>
          </a:p>
          <a:p>
            <a:r>
              <a:rPr lang="en-US"/>
              <a:t>Picture</a:t>
            </a:r>
          </a:p>
          <a:p>
            <a:r>
              <a:rPr lang="en-US"/>
              <a:t>Here</a:t>
            </a:r>
          </a:p>
        </p:txBody>
      </p:sp>
      <p:sp>
        <p:nvSpPr>
          <p:cNvPr id="16" name="Slide Number Placeholder 8">
            <a:extLst>
              <a:ext uri="{FF2B5EF4-FFF2-40B4-BE49-F238E27FC236}">
                <a16:creationId xmlns:a16="http://schemas.microsoft.com/office/drawing/2014/main" id="{66BE9480-BEEF-4C5C-BF35-1D4B93476151}"/>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24833552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ptop_Center_Blue">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361741" y="567967"/>
            <a:ext cx="10617759" cy="519775"/>
          </a:xfrm>
        </p:spPr>
        <p:txBody>
          <a:bodyPr anchor="t">
            <a:noAutofit/>
          </a:bodyPr>
          <a:lstStyle>
            <a:lvl1pPr algn="l">
              <a:defRPr sz="2933" cap="all" baseline="0">
                <a:solidFill>
                  <a:schemeClr val="bg1"/>
                </a:solidFill>
                <a:latin typeface="Montserrat Black" panose="00000A00000000000000" pitchFamily="50" charset="0"/>
              </a:defRPr>
            </a:lvl1pPr>
          </a:lstStyle>
          <a:p>
            <a:r>
              <a:rPr lang="en-US"/>
              <a:t>INSERT TITLE HERE</a:t>
            </a:r>
          </a:p>
        </p:txBody>
      </p:sp>
      <p:pic>
        <p:nvPicPr>
          <p:cNvPr id="11" name="Google Shape;673;p111">
            <a:extLst>
              <a:ext uri="{FF2B5EF4-FFF2-40B4-BE49-F238E27FC236}">
                <a16:creationId xmlns:a16="http://schemas.microsoft.com/office/drawing/2014/main" id="{B0968636-74CE-42B2-A9EE-B8E59750CCB0}"/>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505916" y="1556667"/>
            <a:ext cx="9180173" cy="5817171"/>
          </a:xfrm>
          <a:prstGeom prst="rect">
            <a:avLst/>
          </a:prstGeom>
          <a:noFill/>
          <a:ln>
            <a:noFill/>
          </a:ln>
        </p:spPr>
      </p:pic>
      <p:pic>
        <p:nvPicPr>
          <p:cNvPr id="12" name="Google Shape;674;p111">
            <a:extLst>
              <a:ext uri="{FF2B5EF4-FFF2-40B4-BE49-F238E27FC236}">
                <a16:creationId xmlns:a16="http://schemas.microsoft.com/office/drawing/2014/main" id="{D4F680D8-3ACB-4FCA-BB2E-D46BCABDAC1B}"/>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0800000" flipH="1">
            <a:off x="410300" y="1167928"/>
            <a:ext cx="3695499" cy="113200"/>
          </a:xfrm>
          <a:prstGeom prst="rect">
            <a:avLst/>
          </a:prstGeom>
          <a:noFill/>
          <a:ln>
            <a:noFill/>
          </a:ln>
        </p:spPr>
      </p:pic>
      <p:sp>
        <p:nvSpPr>
          <p:cNvPr id="9" name="Picture Placeholder 2">
            <a:extLst>
              <a:ext uri="{FF2B5EF4-FFF2-40B4-BE49-F238E27FC236}">
                <a16:creationId xmlns:a16="http://schemas.microsoft.com/office/drawing/2014/main" id="{5D90717C-D234-4D07-A428-2EB0F16DAD1D}"/>
              </a:ext>
            </a:extLst>
          </p:cNvPr>
          <p:cNvSpPr>
            <a:spLocks noGrp="1"/>
          </p:cNvSpPr>
          <p:nvPr>
            <p:ph type="pic" sz="quarter" idx="10" hasCustomPrompt="1"/>
          </p:nvPr>
        </p:nvSpPr>
        <p:spPr>
          <a:xfrm>
            <a:off x="2921000" y="2286001"/>
            <a:ext cx="6324600" cy="3848100"/>
          </a:xfrm>
        </p:spPr>
        <p:txBody>
          <a:bodyPr anchor="ctr"/>
          <a:lstStyle>
            <a:lvl1pPr marL="0" indent="0" algn="ctr">
              <a:buNone/>
              <a:defRPr/>
            </a:lvl1pPr>
          </a:lstStyle>
          <a:p>
            <a:r>
              <a:rPr lang="en-US"/>
              <a:t>Insert</a:t>
            </a:r>
          </a:p>
          <a:p>
            <a:r>
              <a:rPr lang="en-US"/>
              <a:t>Picture</a:t>
            </a:r>
          </a:p>
          <a:p>
            <a:r>
              <a:rPr lang="en-US"/>
              <a:t>Here</a:t>
            </a:r>
          </a:p>
        </p:txBody>
      </p:sp>
      <p:sp>
        <p:nvSpPr>
          <p:cNvPr id="13" name="Slide Number Placeholder 8">
            <a:extLst>
              <a:ext uri="{FF2B5EF4-FFF2-40B4-BE49-F238E27FC236}">
                <a16:creationId xmlns:a16="http://schemas.microsoft.com/office/drawing/2014/main" id="{FF55D7F3-DB5A-493D-BFEC-B7C2E90590CF}"/>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75749619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_Break_Green">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1081532" y="2564763"/>
            <a:ext cx="9546336" cy="1131781"/>
          </a:xfrm>
        </p:spPr>
        <p:txBody>
          <a:bodyPr anchor="b">
            <a:noAutofit/>
          </a:bodyPr>
          <a:lstStyle>
            <a:lvl1pPr algn="ctr">
              <a:defRPr sz="6133" cap="all" baseline="0">
                <a:solidFill>
                  <a:schemeClr val="bg1"/>
                </a:solidFill>
                <a:latin typeface="Montserrat Black" panose="00000A00000000000000" pitchFamily="50" charset="0"/>
              </a:defRPr>
            </a:lvl1pPr>
          </a:lstStyle>
          <a:p>
            <a:r>
              <a:rPr lang="en-US"/>
              <a:t>INSERT TITLE HERE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9" name="Slide Number Placeholder 8">
            <a:extLst>
              <a:ext uri="{FF2B5EF4-FFF2-40B4-BE49-F238E27FC236}">
                <a16:creationId xmlns:a16="http://schemas.microsoft.com/office/drawing/2014/main" id="{F1CEC92E-2309-49E3-B75A-CFE26CEDE4B2}"/>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56759461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_Break_Text_Green">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0" y="-47800"/>
            <a:ext cx="12221200" cy="69536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806877" y="1097704"/>
            <a:ext cx="9546336" cy="684869"/>
          </a:xfrm>
        </p:spPr>
        <p:txBody>
          <a:bodyPr anchor="b">
            <a:noAutofit/>
          </a:bodyPr>
          <a:lstStyle>
            <a:lvl1pPr algn="l">
              <a:defRPr sz="4133" cap="all" baseline="0">
                <a:solidFill>
                  <a:schemeClr val="bg1"/>
                </a:solidFill>
                <a:latin typeface="Montserrat Black" panose="00000A00000000000000" pitchFamily="50" charset="0"/>
              </a:defRPr>
            </a:lvl1pPr>
          </a:lstStyle>
          <a:p>
            <a:r>
              <a:rPr lang="en-US"/>
              <a:t>INSERT Section Headline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11" name="Content Placeholder 4">
            <a:extLst>
              <a:ext uri="{FF2B5EF4-FFF2-40B4-BE49-F238E27FC236}">
                <a16:creationId xmlns:a16="http://schemas.microsoft.com/office/drawing/2014/main" id="{77B0A68B-148B-4B04-B1C3-2D91DBA8F39C}"/>
              </a:ext>
            </a:extLst>
          </p:cNvPr>
          <p:cNvSpPr>
            <a:spLocks noGrp="1"/>
          </p:cNvSpPr>
          <p:nvPr>
            <p:ph sz="quarter" idx="13" hasCustomPrompt="1"/>
          </p:nvPr>
        </p:nvSpPr>
        <p:spPr>
          <a:xfrm>
            <a:off x="809125" y="4248537"/>
            <a:ext cx="9760299" cy="1968043"/>
          </a:xfrm>
        </p:spPr>
        <p:txBody>
          <a:bodyPr>
            <a:noAutofit/>
          </a:bodyPr>
          <a:lstStyle>
            <a:lvl1pPr marL="0" indent="0">
              <a:buNone/>
              <a:defRPr sz="2533">
                <a:solidFill>
                  <a:schemeClr val="bg1"/>
                </a:solidFill>
                <a:latin typeface="Montserrat" panose="00000500000000000000" pitchFamily="50" charset="0"/>
              </a:defRPr>
            </a:lvl1pPr>
            <a:lvl2pPr marL="455073" indent="-154513">
              <a:defRPr sz="2533">
                <a:solidFill>
                  <a:schemeClr val="bg1"/>
                </a:solidFill>
                <a:latin typeface="Montserrat" panose="00000500000000000000" pitchFamily="50" charset="0"/>
              </a:defRPr>
            </a:lvl2pPr>
            <a:lvl3pPr marL="764098" indent="-154513">
              <a:defRPr sz="2533">
                <a:solidFill>
                  <a:schemeClr val="bg1"/>
                </a:solidFill>
                <a:latin typeface="Montserrat" panose="00000500000000000000" pitchFamily="50" charset="0"/>
              </a:defRPr>
            </a:lvl3pPr>
            <a:lvl4pPr marL="1064657" indent="-154513">
              <a:defRPr sz="2533">
                <a:solidFill>
                  <a:schemeClr val="bg1"/>
                </a:solidFill>
                <a:latin typeface="Montserrat" panose="00000500000000000000" pitchFamily="50" charset="0"/>
              </a:defRPr>
            </a:lvl4pPr>
            <a:lvl5pPr marL="1373683" indent="-158747">
              <a:defRPr sz="2533">
                <a:solidFill>
                  <a:schemeClr val="bg1"/>
                </a:solidFill>
                <a:latin typeface="Montserrat" panose="00000500000000000000" pitchFamily="50" charset="0"/>
              </a:defRPr>
            </a:lvl5pPr>
          </a:lstStyle>
          <a:p>
            <a:pPr lvl="0"/>
            <a:r>
              <a:rPr lang="en-US"/>
              <a:t>Enter a subtitle or brief outline (up to 5 lines)</a:t>
            </a:r>
          </a:p>
        </p:txBody>
      </p:sp>
      <p:sp>
        <p:nvSpPr>
          <p:cNvPr id="8" name="Slide Number Placeholder 8">
            <a:extLst>
              <a:ext uri="{FF2B5EF4-FFF2-40B4-BE49-F238E27FC236}">
                <a16:creationId xmlns:a16="http://schemas.microsoft.com/office/drawing/2014/main" id="{7B3A4B7A-8369-48A1-96EC-42860DB97C8C}"/>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0055335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ide_Callout_Green">
    <p:spTree>
      <p:nvGrpSpPr>
        <p:cNvPr id="1" name=""/>
        <p:cNvGrpSpPr/>
        <p:nvPr/>
      </p:nvGrpSpPr>
      <p:grpSpPr>
        <a:xfrm>
          <a:off x="0" y="0"/>
          <a:ext cx="0" cy="0"/>
          <a:chOff x="0" y="0"/>
          <a:chExt cx="0" cy="0"/>
        </a:xfrm>
      </p:grpSpPr>
      <p:sp>
        <p:nvSpPr>
          <p:cNvPr id="7" name="Google Shape;275;p59">
            <a:extLst>
              <a:ext uri="{FF2B5EF4-FFF2-40B4-BE49-F238E27FC236}">
                <a16:creationId xmlns:a16="http://schemas.microsoft.com/office/drawing/2014/main" id="{90BBEA2F-E320-4FE0-8B89-5B3BB8DED9C1}"/>
              </a:ext>
            </a:extLst>
          </p:cNvPr>
          <p:cNvSpPr/>
          <p:nvPr userDrawn="1"/>
        </p:nvSpPr>
        <p:spPr>
          <a:xfrm>
            <a:off x="0" y="0"/>
            <a:ext cx="12188931" cy="68580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6" name="Google Shape;275;p59">
            <a:extLst>
              <a:ext uri="{FF2B5EF4-FFF2-40B4-BE49-F238E27FC236}">
                <a16:creationId xmlns:a16="http://schemas.microsoft.com/office/drawing/2014/main" id="{A26B7186-A1EB-441C-B313-E1D97C3D8DAE}"/>
              </a:ext>
            </a:extLst>
          </p:cNvPr>
          <p:cNvSpPr/>
          <p:nvPr userDrawn="1"/>
        </p:nvSpPr>
        <p:spPr>
          <a:xfrm>
            <a:off x="3069" y="0"/>
            <a:ext cx="4081200" cy="68580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3" name="Slide Number Placeholder 8">
            <a:extLst>
              <a:ext uri="{FF2B5EF4-FFF2-40B4-BE49-F238E27FC236}">
                <a16:creationId xmlns:a16="http://schemas.microsoft.com/office/drawing/2014/main" id="{89BF5F6A-A30B-4C57-B58F-224FAF0242EE}"/>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
        <p:nvSpPr>
          <p:cNvPr id="8" name="Title 1">
            <a:extLst>
              <a:ext uri="{FF2B5EF4-FFF2-40B4-BE49-F238E27FC236}">
                <a16:creationId xmlns:a16="http://schemas.microsoft.com/office/drawing/2014/main" id="{4350678F-358E-4E08-8DC8-2C676C935285}"/>
              </a:ext>
            </a:extLst>
          </p:cNvPr>
          <p:cNvSpPr>
            <a:spLocks noGrp="1"/>
          </p:cNvSpPr>
          <p:nvPr>
            <p:ph type="title" hasCustomPrompt="1"/>
          </p:nvPr>
        </p:nvSpPr>
        <p:spPr>
          <a:xfrm>
            <a:off x="609601" y="2793370"/>
            <a:ext cx="2908300" cy="697500"/>
          </a:xfrm>
        </p:spPr>
        <p:txBody>
          <a:bodyPr lIns="45720" rIns="45720" anchor="b">
            <a:noAutofit/>
          </a:bodyPr>
          <a:lstStyle>
            <a:lvl1pPr algn="r">
              <a:defRPr sz="3733">
                <a:solidFill>
                  <a:schemeClr val="bg1"/>
                </a:solidFill>
              </a:defRPr>
            </a:lvl1pPr>
          </a:lstStyle>
          <a:p>
            <a:r>
              <a:rPr lang="en-US"/>
              <a:t>headline</a:t>
            </a:r>
          </a:p>
        </p:txBody>
      </p:sp>
      <p:sp>
        <p:nvSpPr>
          <p:cNvPr id="11" name="Content Placeholder 4">
            <a:extLst>
              <a:ext uri="{FF2B5EF4-FFF2-40B4-BE49-F238E27FC236}">
                <a16:creationId xmlns:a16="http://schemas.microsoft.com/office/drawing/2014/main" id="{AEE0EE92-CBC8-408C-A20A-61E8ABD5BA19}"/>
              </a:ext>
            </a:extLst>
          </p:cNvPr>
          <p:cNvSpPr>
            <a:spLocks noGrp="1"/>
          </p:cNvSpPr>
          <p:nvPr>
            <p:ph sz="quarter" idx="13"/>
          </p:nvPr>
        </p:nvSpPr>
        <p:spPr>
          <a:xfrm>
            <a:off x="4453107" y="1539281"/>
            <a:ext cx="6881920" cy="3882267"/>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70C72CE9-064F-4700-9111-4364DDDAAC62}"/>
              </a:ext>
            </a:extLst>
          </p:cNvPr>
          <p:cNvSpPr>
            <a:spLocks noGrp="1"/>
          </p:cNvSpPr>
          <p:nvPr>
            <p:ph type="body" sz="quarter" idx="14" hasCustomPrompt="1"/>
          </p:nvPr>
        </p:nvSpPr>
        <p:spPr>
          <a:xfrm>
            <a:off x="609601" y="3447901"/>
            <a:ext cx="2908300" cy="635000"/>
          </a:xfrm>
        </p:spPr>
        <p:txBody>
          <a:bodyPr lIns="45720" rIns="45720">
            <a:normAutofit/>
          </a:bodyPr>
          <a:lstStyle>
            <a:lvl1pPr marL="0" indent="0" algn="r">
              <a:buNone/>
              <a:defRPr sz="1600">
                <a:solidFill>
                  <a:schemeClr val="bg1"/>
                </a:solidFill>
                <a:latin typeface="Montserrat SemiBold" panose="020B0604020202020204" charset="0"/>
              </a:defRPr>
            </a:lvl1pPr>
          </a:lstStyle>
          <a:p>
            <a:pPr lvl="0"/>
            <a:r>
              <a:rPr lang="en-US"/>
              <a:t>Sub Headline</a:t>
            </a:r>
          </a:p>
        </p:txBody>
      </p:sp>
    </p:spTree>
    <p:extLst>
      <p:ext uri="{BB962C8B-B14F-4D97-AF65-F5344CB8AC3E}">
        <p14:creationId xmlns:p14="http://schemas.microsoft.com/office/powerpoint/2010/main" val="259865886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ontent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219200" y="1790040"/>
            <a:ext cx="9760299"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56708B26-405C-4240-8F85-61AC5DFF7799}"/>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357697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ent_2_Columns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672123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61239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99FF26EB-44E3-49A2-9DB0-7F6F73D403BD}"/>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29424366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ontent_3_Columns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4572000"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625229"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7" name="Content Placeholder 4">
            <a:extLst>
              <a:ext uri="{FF2B5EF4-FFF2-40B4-BE49-F238E27FC236}">
                <a16:creationId xmlns:a16="http://schemas.microsoft.com/office/drawing/2014/main" id="{F8D6B28C-ED7B-4746-A9EA-9B13554EEDE8}"/>
              </a:ext>
            </a:extLst>
          </p:cNvPr>
          <p:cNvSpPr>
            <a:spLocks noGrp="1"/>
          </p:cNvSpPr>
          <p:nvPr>
            <p:ph sz="quarter" idx="15"/>
          </p:nvPr>
        </p:nvSpPr>
        <p:spPr>
          <a:xfrm>
            <a:off x="8518771"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8">
            <a:extLst>
              <a:ext uri="{FF2B5EF4-FFF2-40B4-BE49-F238E27FC236}">
                <a16:creationId xmlns:a16="http://schemas.microsoft.com/office/drawing/2014/main" id="{D75032E8-D6DC-4CEE-B408-CB5AA0FA5A56}"/>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51424470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ontent_2_Pictures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EDCBCFA3-FAEC-4BFF-A719-92A081394C28}"/>
              </a:ext>
            </a:extLst>
          </p:cNvPr>
          <p:cNvSpPr>
            <a:spLocks noGrp="1"/>
          </p:cNvSpPr>
          <p:nvPr>
            <p:ph type="sldNum" sz="quarter" idx="14"/>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17915242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ntent_3_Pictures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7" name="Slide Number Placeholder 8">
            <a:extLst>
              <a:ext uri="{FF2B5EF4-FFF2-40B4-BE49-F238E27FC236}">
                <a16:creationId xmlns:a16="http://schemas.microsoft.com/office/drawing/2014/main" id="{5D2E223C-EDD1-4858-8A3F-6D2B94FCFA0D}"/>
              </a:ext>
            </a:extLst>
          </p:cNvPr>
          <p:cNvSpPr>
            <a:spLocks noGrp="1"/>
          </p:cNvSpPr>
          <p:nvPr>
            <p:ph type="sldNum" sz="quarter" idx="16"/>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07494958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_4_Pictures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DC0B6C16-A008-448E-9675-DF933DA666FE}"/>
              </a:ext>
            </a:extLst>
          </p:cNvPr>
          <p:cNvSpPr>
            <a:spLocks noGrp="1"/>
          </p:cNvSpPr>
          <p:nvPr>
            <p:ph type="sldNum" sz="quarter" idx="18"/>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3136798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ntent_2_Pictures_White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61FA8D01-2F49-4C2F-98BE-36D511173923}"/>
              </a:ext>
            </a:extLst>
          </p:cNvPr>
          <p:cNvSpPr>
            <a:spLocks noGrp="1"/>
          </p:cNvSpPr>
          <p:nvPr>
            <p:ph type="sldNum" sz="quarter" idx="14"/>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67998076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ntent_3_Pictures_White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7" name="Slide Number Placeholder 8">
            <a:extLst>
              <a:ext uri="{FF2B5EF4-FFF2-40B4-BE49-F238E27FC236}">
                <a16:creationId xmlns:a16="http://schemas.microsoft.com/office/drawing/2014/main" id="{B2667F0F-3F14-42A2-98BD-CFD8C95D5AA4}"/>
              </a:ext>
            </a:extLst>
          </p:cNvPr>
          <p:cNvSpPr>
            <a:spLocks noGrp="1"/>
          </p:cNvSpPr>
          <p:nvPr>
            <p:ph type="sldNum" sz="quarter" idx="16"/>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158102048"/>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ntent_4_Pictures_White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4858ABC8-3E49-4E4D-B5E0-227E061F85DE}"/>
              </a:ext>
            </a:extLst>
          </p:cNvPr>
          <p:cNvSpPr>
            <a:spLocks noGrp="1"/>
          </p:cNvSpPr>
          <p:nvPr>
            <p:ph type="sldNum" sz="quarter" idx="18"/>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14232044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_Green">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68580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6" name="Content Placeholder 4">
            <a:extLst>
              <a:ext uri="{FF2B5EF4-FFF2-40B4-BE49-F238E27FC236}">
                <a16:creationId xmlns:a16="http://schemas.microsoft.com/office/drawing/2014/main" id="{47A6972B-A5D9-4B5B-93DA-984CF7650352}"/>
              </a:ext>
            </a:extLst>
          </p:cNvPr>
          <p:cNvSpPr>
            <a:spLocks noGrp="1"/>
          </p:cNvSpPr>
          <p:nvPr>
            <p:ph sz="quarter" idx="13" hasCustomPrompt="1"/>
          </p:nvPr>
        </p:nvSpPr>
        <p:spPr>
          <a:xfrm>
            <a:off x="917219" y="607316"/>
            <a:ext cx="6223280" cy="4309192"/>
          </a:xfrm>
        </p:spPr>
        <p:txBody>
          <a:bodyPr>
            <a:noAutofit/>
          </a:bodyPr>
          <a:lstStyle>
            <a:lvl1pPr marL="0" indent="0">
              <a:buNone/>
              <a:defRPr sz="4667" cap="none" baseline="0">
                <a:solidFill>
                  <a:schemeClr val="bg1"/>
                </a:solidFill>
                <a:latin typeface="Montserrat Black" panose="00000A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“Insert quote here”</a:t>
            </a:r>
          </a:p>
        </p:txBody>
      </p:sp>
      <p:cxnSp>
        <p:nvCxnSpPr>
          <p:cNvPr id="15" name="Google Shape;661;p109">
            <a:extLst>
              <a:ext uri="{FF2B5EF4-FFF2-40B4-BE49-F238E27FC236}">
                <a16:creationId xmlns:a16="http://schemas.microsoft.com/office/drawing/2014/main" id="{6BFB888E-48CD-4133-9C85-044CCF55DE0B}"/>
              </a:ext>
            </a:extLst>
          </p:cNvPr>
          <p:cNvCxnSpPr/>
          <p:nvPr userDrawn="1"/>
        </p:nvCxnSpPr>
        <p:spPr>
          <a:xfrm>
            <a:off x="548800" y="5523823"/>
            <a:ext cx="11094400" cy="11600"/>
          </a:xfrm>
          <a:prstGeom prst="straightConnector1">
            <a:avLst/>
          </a:prstGeom>
          <a:noFill/>
          <a:ln w="9525" cap="flat" cmpd="sng">
            <a:solidFill>
              <a:schemeClr val="bg1"/>
            </a:solidFill>
            <a:prstDash val="solid"/>
            <a:round/>
            <a:headEnd type="none" w="med" len="med"/>
            <a:tailEnd type="none" w="med" len="med"/>
          </a:ln>
        </p:spPr>
      </p:cxnSp>
      <p:sp>
        <p:nvSpPr>
          <p:cNvPr id="4" name="Text Placeholder 3">
            <a:extLst>
              <a:ext uri="{FF2B5EF4-FFF2-40B4-BE49-F238E27FC236}">
                <a16:creationId xmlns:a16="http://schemas.microsoft.com/office/drawing/2014/main" id="{D10AA863-0A24-4797-A647-C9C8C153BE6B}"/>
              </a:ext>
            </a:extLst>
          </p:cNvPr>
          <p:cNvSpPr>
            <a:spLocks noGrp="1"/>
          </p:cNvSpPr>
          <p:nvPr>
            <p:ph type="body" sz="quarter" idx="14" hasCustomPrompt="1"/>
          </p:nvPr>
        </p:nvSpPr>
        <p:spPr>
          <a:xfrm>
            <a:off x="5848351" y="5814484"/>
            <a:ext cx="5786400" cy="328083"/>
          </a:xfrm>
        </p:spPr>
        <p:txBody>
          <a:bodyPr>
            <a:noAutofit/>
          </a:bodyPr>
          <a:lstStyle>
            <a:lvl1pPr marL="0" indent="0" algn="r">
              <a:buNone/>
              <a:defRPr sz="1600" cap="all" baseline="0">
                <a:solidFill>
                  <a:schemeClr val="bg1"/>
                </a:solidFill>
                <a:latin typeface="Montserrat Black" panose="00000A00000000000000" pitchFamily="50" charset="0"/>
              </a:defRPr>
            </a:lvl1pPr>
          </a:lstStyle>
          <a:p>
            <a:pPr lvl="0"/>
            <a:r>
              <a:rPr lang="en-US"/>
              <a:t>- Person Quoted</a:t>
            </a:r>
          </a:p>
        </p:txBody>
      </p:sp>
      <p:sp>
        <p:nvSpPr>
          <p:cNvPr id="8" name="Slide Number Placeholder 8">
            <a:extLst>
              <a:ext uri="{FF2B5EF4-FFF2-40B4-BE49-F238E27FC236}">
                <a16:creationId xmlns:a16="http://schemas.microsoft.com/office/drawing/2014/main" id="{17E78D36-5112-48DB-9AC4-86F6AE38B56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2206381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aptop_Right_Green">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515815" y="1036893"/>
            <a:ext cx="4023360" cy="3004817"/>
          </a:xfrm>
        </p:spPr>
        <p:txBody>
          <a:bodyPr anchor="t">
            <a:noAutofit/>
          </a:bodyPr>
          <a:lstStyle>
            <a:lvl1pPr algn="l">
              <a:defRPr sz="5200" cap="all" baseline="0">
                <a:solidFill>
                  <a:schemeClr val="bg1"/>
                </a:solidFill>
                <a:latin typeface="Montserrat Black" panose="00000A00000000000000" pitchFamily="50" charset="0"/>
              </a:defRPr>
            </a:lvl1pPr>
          </a:lstStyle>
          <a:p>
            <a:r>
              <a:rPr lang="en-US"/>
              <a:t>INSERT TITLE HERE</a:t>
            </a:r>
          </a:p>
        </p:txBody>
      </p:sp>
      <p:pic>
        <p:nvPicPr>
          <p:cNvPr id="8" name="Google Shape;667;p110">
            <a:extLst>
              <a:ext uri="{FF2B5EF4-FFF2-40B4-BE49-F238E27FC236}">
                <a16:creationId xmlns:a16="http://schemas.microsoft.com/office/drawing/2014/main" id="{98E32291-F633-4757-A4A8-7E7B4454046D}"/>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l="10351" t="-28081" b="-1"/>
          <a:stretch/>
        </p:blipFill>
        <p:spPr>
          <a:xfrm rot="10800000" flipH="1">
            <a:off x="-14719" y="4668300"/>
            <a:ext cx="3881685" cy="246600"/>
          </a:xfrm>
          <a:prstGeom prst="rect">
            <a:avLst/>
          </a:prstGeom>
          <a:noFill/>
          <a:ln>
            <a:noFill/>
          </a:ln>
        </p:spPr>
      </p:pic>
      <p:pic>
        <p:nvPicPr>
          <p:cNvPr id="13" name="Google Shape;668;p110">
            <a:extLst>
              <a:ext uri="{FF2B5EF4-FFF2-40B4-BE49-F238E27FC236}">
                <a16:creationId xmlns:a16="http://schemas.microsoft.com/office/drawing/2014/main" id="{EC619B71-AC9A-46A0-953C-6F04BD85A4AB}"/>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r="23982"/>
          <a:stretch/>
        </p:blipFill>
        <p:spPr>
          <a:xfrm>
            <a:off x="3823667" y="51634"/>
            <a:ext cx="8382983" cy="6987868"/>
          </a:xfrm>
          <a:prstGeom prst="rect">
            <a:avLst/>
          </a:prstGeom>
          <a:noFill/>
          <a:ln>
            <a:noFill/>
          </a:ln>
        </p:spPr>
      </p:pic>
      <p:sp>
        <p:nvSpPr>
          <p:cNvPr id="15" name="Picture Placeholder 6">
            <a:extLst>
              <a:ext uri="{FF2B5EF4-FFF2-40B4-BE49-F238E27FC236}">
                <a16:creationId xmlns:a16="http://schemas.microsoft.com/office/drawing/2014/main" id="{1008B922-460D-4DE8-9423-D9173EF99422}"/>
              </a:ext>
            </a:extLst>
          </p:cNvPr>
          <p:cNvSpPr>
            <a:spLocks noGrp="1"/>
          </p:cNvSpPr>
          <p:nvPr>
            <p:ph type="pic" sz="quarter" idx="10" hasCustomPrompt="1"/>
          </p:nvPr>
        </p:nvSpPr>
        <p:spPr>
          <a:xfrm>
            <a:off x="5511800" y="914400"/>
            <a:ext cx="6680200" cy="4648200"/>
          </a:xfrm>
        </p:spPr>
        <p:txBody>
          <a:bodyPr anchor="ctr"/>
          <a:lstStyle>
            <a:lvl1pPr marL="0" indent="0" algn="ctr">
              <a:buNone/>
              <a:defRPr/>
            </a:lvl1pPr>
          </a:lstStyle>
          <a:p>
            <a:r>
              <a:rPr lang="en-US"/>
              <a:t>Insert </a:t>
            </a:r>
          </a:p>
          <a:p>
            <a:r>
              <a:rPr lang="en-US"/>
              <a:t>Picture</a:t>
            </a:r>
          </a:p>
          <a:p>
            <a:r>
              <a:rPr lang="en-US"/>
              <a:t>Here</a:t>
            </a:r>
          </a:p>
        </p:txBody>
      </p:sp>
      <p:sp>
        <p:nvSpPr>
          <p:cNvPr id="16" name="Slide Number Placeholder 8">
            <a:extLst>
              <a:ext uri="{FF2B5EF4-FFF2-40B4-BE49-F238E27FC236}">
                <a16:creationId xmlns:a16="http://schemas.microsoft.com/office/drawing/2014/main" id="{98D509F8-32E9-4EEA-A145-AE6DE51E16BB}"/>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958344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aptop_Center_Green">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361741" y="567967"/>
            <a:ext cx="10617759" cy="519775"/>
          </a:xfrm>
        </p:spPr>
        <p:txBody>
          <a:bodyPr anchor="t">
            <a:noAutofit/>
          </a:bodyPr>
          <a:lstStyle>
            <a:lvl1pPr algn="l">
              <a:defRPr sz="2933" cap="all" baseline="0">
                <a:solidFill>
                  <a:schemeClr val="bg1"/>
                </a:solidFill>
                <a:latin typeface="Montserrat Black" panose="00000A00000000000000" pitchFamily="50" charset="0"/>
              </a:defRPr>
            </a:lvl1pPr>
          </a:lstStyle>
          <a:p>
            <a:r>
              <a:rPr lang="en-US"/>
              <a:t>INSERT TITLE HERE</a:t>
            </a:r>
          </a:p>
        </p:txBody>
      </p:sp>
      <p:pic>
        <p:nvPicPr>
          <p:cNvPr id="11" name="Google Shape;673;p111">
            <a:extLst>
              <a:ext uri="{FF2B5EF4-FFF2-40B4-BE49-F238E27FC236}">
                <a16:creationId xmlns:a16="http://schemas.microsoft.com/office/drawing/2014/main" id="{B0968636-74CE-42B2-A9EE-B8E59750CCB0}"/>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505916" y="1556667"/>
            <a:ext cx="9180173" cy="5817171"/>
          </a:xfrm>
          <a:prstGeom prst="rect">
            <a:avLst/>
          </a:prstGeom>
          <a:noFill/>
          <a:ln>
            <a:noFill/>
          </a:ln>
        </p:spPr>
      </p:pic>
      <p:pic>
        <p:nvPicPr>
          <p:cNvPr id="12" name="Google Shape;674;p111">
            <a:extLst>
              <a:ext uri="{FF2B5EF4-FFF2-40B4-BE49-F238E27FC236}">
                <a16:creationId xmlns:a16="http://schemas.microsoft.com/office/drawing/2014/main" id="{D4F680D8-3ACB-4FCA-BB2E-D46BCABDAC1B}"/>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0800000" flipH="1">
            <a:off x="410300" y="1167928"/>
            <a:ext cx="3695499" cy="113200"/>
          </a:xfrm>
          <a:prstGeom prst="rect">
            <a:avLst/>
          </a:prstGeom>
          <a:noFill/>
          <a:ln>
            <a:noFill/>
          </a:ln>
        </p:spPr>
      </p:pic>
      <p:sp>
        <p:nvSpPr>
          <p:cNvPr id="9" name="Picture Placeholder 2">
            <a:extLst>
              <a:ext uri="{FF2B5EF4-FFF2-40B4-BE49-F238E27FC236}">
                <a16:creationId xmlns:a16="http://schemas.microsoft.com/office/drawing/2014/main" id="{F76EA3DB-D450-4933-ACF5-44FC45CD45AB}"/>
              </a:ext>
            </a:extLst>
          </p:cNvPr>
          <p:cNvSpPr>
            <a:spLocks noGrp="1"/>
          </p:cNvSpPr>
          <p:nvPr>
            <p:ph type="pic" sz="quarter" idx="10" hasCustomPrompt="1"/>
          </p:nvPr>
        </p:nvSpPr>
        <p:spPr>
          <a:xfrm>
            <a:off x="2921000" y="2286001"/>
            <a:ext cx="6324600" cy="3848100"/>
          </a:xfrm>
        </p:spPr>
        <p:txBody>
          <a:bodyPr anchor="ctr"/>
          <a:lstStyle>
            <a:lvl1pPr marL="0" indent="0" algn="ctr">
              <a:buNone/>
              <a:defRPr/>
            </a:lvl1pPr>
          </a:lstStyle>
          <a:p>
            <a:r>
              <a:rPr lang="en-US"/>
              <a:t>Insert</a:t>
            </a:r>
          </a:p>
          <a:p>
            <a:r>
              <a:rPr lang="en-US"/>
              <a:t>Picture</a:t>
            </a:r>
          </a:p>
          <a:p>
            <a:r>
              <a:rPr lang="en-US"/>
              <a:t>Here</a:t>
            </a:r>
          </a:p>
        </p:txBody>
      </p:sp>
      <p:sp>
        <p:nvSpPr>
          <p:cNvPr id="13" name="Slide Number Placeholder 8">
            <a:extLst>
              <a:ext uri="{FF2B5EF4-FFF2-40B4-BE49-F238E27FC236}">
                <a16:creationId xmlns:a16="http://schemas.microsoft.com/office/drawing/2014/main" id="{EF06C0A7-6A6D-44A3-BE64-35648F1A86EA}"/>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830953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_Break_Yellow">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1081532" y="2564763"/>
            <a:ext cx="9546336" cy="1131781"/>
          </a:xfrm>
        </p:spPr>
        <p:txBody>
          <a:bodyPr anchor="b">
            <a:noAutofit/>
          </a:bodyPr>
          <a:lstStyle>
            <a:lvl1pPr algn="ctr">
              <a:defRPr sz="6133" cap="all" baseline="0">
                <a:solidFill>
                  <a:schemeClr val="bg1"/>
                </a:solidFill>
                <a:latin typeface="Montserrat Black" panose="00000A00000000000000" pitchFamily="50" charset="0"/>
              </a:defRPr>
            </a:lvl1pPr>
          </a:lstStyle>
          <a:p>
            <a:r>
              <a:rPr lang="en-US"/>
              <a:t>INSERT TITLE HERE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9" name="Slide Number Placeholder 8">
            <a:extLst>
              <a:ext uri="{FF2B5EF4-FFF2-40B4-BE49-F238E27FC236}">
                <a16:creationId xmlns:a16="http://schemas.microsoft.com/office/drawing/2014/main" id="{C2DE873D-3B79-4C10-8F1A-C72500103F4A}"/>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46449797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_Break_Text_Yellow">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0" y="-47800"/>
            <a:ext cx="12221200" cy="6953600"/>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806877" y="1097704"/>
            <a:ext cx="9546336" cy="684869"/>
          </a:xfrm>
        </p:spPr>
        <p:txBody>
          <a:bodyPr anchor="b">
            <a:noAutofit/>
          </a:bodyPr>
          <a:lstStyle>
            <a:lvl1pPr algn="l">
              <a:defRPr sz="4133" cap="all" baseline="0">
                <a:solidFill>
                  <a:schemeClr val="bg1"/>
                </a:solidFill>
                <a:latin typeface="Montserrat Black" panose="00000A00000000000000" pitchFamily="50" charset="0"/>
              </a:defRPr>
            </a:lvl1pPr>
          </a:lstStyle>
          <a:p>
            <a:r>
              <a:rPr lang="en-US"/>
              <a:t>INSERT Section Headline</a:t>
            </a:r>
          </a:p>
        </p:txBody>
      </p:sp>
      <p:pic>
        <p:nvPicPr>
          <p:cNvPr id="5" name="Google Shape;501;p96">
            <a:extLst>
              <a:ext uri="{FF2B5EF4-FFF2-40B4-BE49-F238E27FC236}">
                <a16:creationId xmlns:a16="http://schemas.microsoft.com/office/drawing/2014/main" id="{C7CB7C87-9CC0-4473-8737-406857762DF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2366300" y="3879617"/>
            <a:ext cx="6976800" cy="188267"/>
          </a:xfrm>
          <a:prstGeom prst="rect">
            <a:avLst/>
          </a:prstGeom>
          <a:noFill/>
          <a:ln>
            <a:noFill/>
          </a:ln>
        </p:spPr>
      </p:pic>
      <p:sp>
        <p:nvSpPr>
          <p:cNvPr id="11" name="Content Placeholder 4">
            <a:extLst>
              <a:ext uri="{FF2B5EF4-FFF2-40B4-BE49-F238E27FC236}">
                <a16:creationId xmlns:a16="http://schemas.microsoft.com/office/drawing/2014/main" id="{77B0A68B-148B-4B04-B1C3-2D91DBA8F39C}"/>
              </a:ext>
            </a:extLst>
          </p:cNvPr>
          <p:cNvSpPr>
            <a:spLocks noGrp="1"/>
          </p:cNvSpPr>
          <p:nvPr>
            <p:ph sz="quarter" idx="13" hasCustomPrompt="1"/>
          </p:nvPr>
        </p:nvSpPr>
        <p:spPr>
          <a:xfrm>
            <a:off x="809125" y="4248537"/>
            <a:ext cx="9760299" cy="1968043"/>
          </a:xfrm>
        </p:spPr>
        <p:txBody>
          <a:bodyPr>
            <a:noAutofit/>
          </a:bodyPr>
          <a:lstStyle>
            <a:lvl1pPr marL="0" indent="0">
              <a:buNone/>
              <a:defRPr sz="2533">
                <a:solidFill>
                  <a:schemeClr val="bg1"/>
                </a:solidFill>
                <a:latin typeface="Montserrat" panose="00000500000000000000" pitchFamily="50" charset="0"/>
              </a:defRPr>
            </a:lvl1pPr>
            <a:lvl2pPr marL="455073" indent="-154513">
              <a:defRPr sz="2533">
                <a:solidFill>
                  <a:schemeClr val="bg1"/>
                </a:solidFill>
                <a:latin typeface="Montserrat" panose="00000500000000000000" pitchFamily="50" charset="0"/>
              </a:defRPr>
            </a:lvl2pPr>
            <a:lvl3pPr marL="764098" indent="-154513">
              <a:defRPr sz="2533">
                <a:solidFill>
                  <a:schemeClr val="bg1"/>
                </a:solidFill>
                <a:latin typeface="Montserrat" panose="00000500000000000000" pitchFamily="50" charset="0"/>
              </a:defRPr>
            </a:lvl3pPr>
            <a:lvl4pPr marL="1064657" indent="-154513">
              <a:defRPr sz="2533">
                <a:solidFill>
                  <a:schemeClr val="bg1"/>
                </a:solidFill>
                <a:latin typeface="Montserrat" panose="00000500000000000000" pitchFamily="50" charset="0"/>
              </a:defRPr>
            </a:lvl4pPr>
            <a:lvl5pPr marL="1373683" indent="-158747">
              <a:defRPr sz="2533">
                <a:solidFill>
                  <a:schemeClr val="bg1"/>
                </a:solidFill>
                <a:latin typeface="Montserrat" panose="00000500000000000000" pitchFamily="50" charset="0"/>
              </a:defRPr>
            </a:lvl5pPr>
          </a:lstStyle>
          <a:p>
            <a:pPr lvl="0"/>
            <a:r>
              <a:rPr lang="en-US"/>
              <a:t>Enter a subtitle or brief outline (up to 5 lines)</a:t>
            </a:r>
          </a:p>
        </p:txBody>
      </p:sp>
      <p:sp>
        <p:nvSpPr>
          <p:cNvPr id="8" name="Slide Number Placeholder 8">
            <a:extLst>
              <a:ext uri="{FF2B5EF4-FFF2-40B4-BE49-F238E27FC236}">
                <a16:creationId xmlns:a16="http://schemas.microsoft.com/office/drawing/2014/main" id="{E573439E-5570-49FD-B631-4C8F7DD2F6D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49506673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de_Callout_Yellow">
    <p:spTree>
      <p:nvGrpSpPr>
        <p:cNvPr id="1" name=""/>
        <p:cNvGrpSpPr/>
        <p:nvPr/>
      </p:nvGrpSpPr>
      <p:grpSpPr>
        <a:xfrm>
          <a:off x="0" y="0"/>
          <a:ext cx="0" cy="0"/>
          <a:chOff x="0" y="0"/>
          <a:chExt cx="0" cy="0"/>
        </a:xfrm>
      </p:grpSpPr>
      <p:sp>
        <p:nvSpPr>
          <p:cNvPr id="7" name="Google Shape;275;p59">
            <a:extLst>
              <a:ext uri="{FF2B5EF4-FFF2-40B4-BE49-F238E27FC236}">
                <a16:creationId xmlns:a16="http://schemas.microsoft.com/office/drawing/2014/main" id="{90BBEA2F-E320-4FE0-8B89-5B3BB8DED9C1}"/>
              </a:ext>
            </a:extLst>
          </p:cNvPr>
          <p:cNvSpPr/>
          <p:nvPr userDrawn="1"/>
        </p:nvSpPr>
        <p:spPr>
          <a:xfrm>
            <a:off x="0" y="0"/>
            <a:ext cx="12188931" cy="68580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6" name="Google Shape;275;p59">
            <a:extLst>
              <a:ext uri="{FF2B5EF4-FFF2-40B4-BE49-F238E27FC236}">
                <a16:creationId xmlns:a16="http://schemas.microsoft.com/office/drawing/2014/main" id="{A26B7186-A1EB-441C-B313-E1D97C3D8DAE}"/>
              </a:ext>
            </a:extLst>
          </p:cNvPr>
          <p:cNvSpPr/>
          <p:nvPr userDrawn="1"/>
        </p:nvSpPr>
        <p:spPr>
          <a:xfrm>
            <a:off x="3069" y="0"/>
            <a:ext cx="4081200" cy="6858000"/>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3" name="Slide Number Placeholder 8">
            <a:extLst>
              <a:ext uri="{FF2B5EF4-FFF2-40B4-BE49-F238E27FC236}">
                <a16:creationId xmlns:a16="http://schemas.microsoft.com/office/drawing/2014/main" id="{80FD7E83-162D-4BB4-8E67-A03E31F9E1B0}"/>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
        <p:nvSpPr>
          <p:cNvPr id="8" name="Title 1">
            <a:extLst>
              <a:ext uri="{FF2B5EF4-FFF2-40B4-BE49-F238E27FC236}">
                <a16:creationId xmlns:a16="http://schemas.microsoft.com/office/drawing/2014/main" id="{F29CFAE9-D328-416B-A08B-AA5F699152E4}"/>
              </a:ext>
            </a:extLst>
          </p:cNvPr>
          <p:cNvSpPr>
            <a:spLocks noGrp="1"/>
          </p:cNvSpPr>
          <p:nvPr>
            <p:ph type="title" hasCustomPrompt="1"/>
          </p:nvPr>
        </p:nvSpPr>
        <p:spPr>
          <a:xfrm>
            <a:off x="609601" y="2793370"/>
            <a:ext cx="2908300" cy="697500"/>
          </a:xfrm>
        </p:spPr>
        <p:txBody>
          <a:bodyPr lIns="45720" rIns="45720" anchor="b">
            <a:noAutofit/>
          </a:bodyPr>
          <a:lstStyle>
            <a:lvl1pPr algn="r">
              <a:defRPr sz="3733">
                <a:solidFill>
                  <a:schemeClr val="bg1"/>
                </a:solidFill>
              </a:defRPr>
            </a:lvl1pPr>
          </a:lstStyle>
          <a:p>
            <a:r>
              <a:rPr lang="en-US"/>
              <a:t>headline</a:t>
            </a:r>
          </a:p>
        </p:txBody>
      </p:sp>
      <p:sp>
        <p:nvSpPr>
          <p:cNvPr id="11" name="Content Placeholder 4">
            <a:extLst>
              <a:ext uri="{FF2B5EF4-FFF2-40B4-BE49-F238E27FC236}">
                <a16:creationId xmlns:a16="http://schemas.microsoft.com/office/drawing/2014/main" id="{CC5CB4EB-DB71-4DE4-AE1D-67CA9E0C0D4D}"/>
              </a:ext>
            </a:extLst>
          </p:cNvPr>
          <p:cNvSpPr>
            <a:spLocks noGrp="1"/>
          </p:cNvSpPr>
          <p:nvPr>
            <p:ph sz="quarter" idx="13"/>
          </p:nvPr>
        </p:nvSpPr>
        <p:spPr>
          <a:xfrm>
            <a:off x="4453107" y="1539281"/>
            <a:ext cx="6881920" cy="3882267"/>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a:extLst>
              <a:ext uri="{FF2B5EF4-FFF2-40B4-BE49-F238E27FC236}">
                <a16:creationId xmlns:a16="http://schemas.microsoft.com/office/drawing/2014/main" id="{C4FE9EF9-8AD4-4640-83EA-A61F4A85BEB1}"/>
              </a:ext>
            </a:extLst>
          </p:cNvPr>
          <p:cNvSpPr>
            <a:spLocks noGrp="1"/>
          </p:cNvSpPr>
          <p:nvPr>
            <p:ph type="body" sz="quarter" idx="14" hasCustomPrompt="1"/>
          </p:nvPr>
        </p:nvSpPr>
        <p:spPr>
          <a:xfrm>
            <a:off x="609601" y="3447901"/>
            <a:ext cx="2908300" cy="635000"/>
          </a:xfrm>
        </p:spPr>
        <p:txBody>
          <a:bodyPr lIns="45720" rIns="45720">
            <a:normAutofit/>
          </a:bodyPr>
          <a:lstStyle>
            <a:lvl1pPr marL="0" indent="0" algn="r">
              <a:buNone/>
              <a:defRPr sz="1600">
                <a:solidFill>
                  <a:schemeClr val="bg1"/>
                </a:solidFill>
                <a:latin typeface="Montserrat SemiBold" panose="020B0604020202020204" charset="0"/>
              </a:defRPr>
            </a:lvl1pPr>
          </a:lstStyle>
          <a:p>
            <a:pPr lvl="0"/>
            <a:r>
              <a:rPr lang="en-US"/>
              <a:t>Sub Headline</a:t>
            </a:r>
          </a:p>
        </p:txBody>
      </p:sp>
    </p:spTree>
    <p:extLst>
      <p:ext uri="{BB962C8B-B14F-4D97-AF65-F5344CB8AC3E}">
        <p14:creationId xmlns:p14="http://schemas.microsoft.com/office/powerpoint/2010/main" val="140074888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ntent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219200" y="1790040"/>
            <a:ext cx="9760299"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0" name="Slide Number Placeholder 8">
            <a:extLst>
              <a:ext uri="{FF2B5EF4-FFF2-40B4-BE49-F238E27FC236}">
                <a16:creationId xmlns:a16="http://schemas.microsoft.com/office/drawing/2014/main" id="{2E68A324-60E5-463D-89DD-DD1A013F0DF3}"/>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1028804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_2_Columns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672123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1612392" y="1790040"/>
            <a:ext cx="3938016"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Slide Number Placeholder 8">
            <a:extLst>
              <a:ext uri="{FF2B5EF4-FFF2-40B4-BE49-F238E27FC236}">
                <a16:creationId xmlns:a16="http://schemas.microsoft.com/office/drawing/2014/main" id="{D61C90E6-CB1D-4186-BB29-AF879F522AAB}"/>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56720516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ntent_3_Columns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3" name="Content Placeholder 4">
            <a:extLst>
              <a:ext uri="{FF2B5EF4-FFF2-40B4-BE49-F238E27FC236}">
                <a16:creationId xmlns:a16="http://schemas.microsoft.com/office/drawing/2014/main" id="{847513E8-96C7-4911-8815-B790C57ADEF4}"/>
              </a:ext>
            </a:extLst>
          </p:cNvPr>
          <p:cNvSpPr>
            <a:spLocks noGrp="1"/>
          </p:cNvSpPr>
          <p:nvPr>
            <p:ph sz="quarter" idx="14"/>
          </p:nvPr>
        </p:nvSpPr>
        <p:spPr>
          <a:xfrm>
            <a:off x="4572000"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4">
            <a:extLst>
              <a:ext uri="{FF2B5EF4-FFF2-40B4-BE49-F238E27FC236}">
                <a16:creationId xmlns:a16="http://schemas.microsoft.com/office/drawing/2014/main" id="{778E1AE5-5BDD-4512-82E2-DD635FCFC095}"/>
              </a:ext>
            </a:extLst>
          </p:cNvPr>
          <p:cNvSpPr>
            <a:spLocks noGrp="1"/>
          </p:cNvSpPr>
          <p:nvPr>
            <p:ph sz="quarter" idx="13"/>
          </p:nvPr>
        </p:nvSpPr>
        <p:spPr>
          <a:xfrm>
            <a:off x="625229"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7" name="Content Placeholder 4">
            <a:extLst>
              <a:ext uri="{FF2B5EF4-FFF2-40B4-BE49-F238E27FC236}">
                <a16:creationId xmlns:a16="http://schemas.microsoft.com/office/drawing/2014/main" id="{F8D6B28C-ED7B-4746-A9EA-9B13554EEDE8}"/>
              </a:ext>
            </a:extLst>
          </p:cNvPr>
          <p:cNvSpPr>
            <a:spLocks noGrp="1"/>
          </p:cNvSpPr>
          <p:nvPr>
            <p:ph sz="quarter" idx="15"/>
          </p:nvPr>
        </p:nvSpPr>
        <p:spPr>
          <a:xfrm>
            <a:off x="8518771" y="1790040"/>
            <a:ext cx="3048000" cy="4389120"/>
          </a:xfrm>
        </p:spPr>
        <p:txBody>
          <a:bodyPr>
            <a:noAutofit/>
          </a:bodyPr>
          <a:lstStyle>
            <a:lvl1pPr marL="154513" indent="-154513">
              <a:defRPr sz="2400">
                <a:solidFill>
                  <a:schemeClr val="bg1"/>
                </a:solidFill>
                <a:latin typeface="Montserrat" panose="000005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8">
            <a:extLst>
              <a:ext uri="{FF2B5EF4-FFF2-40B4-BE49-F238E27FC236}">
                <a16:creationId xmlns:a16="http://schemas.microsoft.com/office/drawing/2014/main" id="{F7E58083-60CE-49F6-BFBA-95C79323B0DC}"/>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06471960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_2_Pictures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bg1"/>
          </a:solidFill>
        </p:spPr>
        <p:txBody>
          <a:bodyPr anchor="ct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2A4C85A6-F9AF-4EC8-95FE-A64295A2C192}"/>
              </a:ext>
            </a:extLst>
          </p:cNvPr>
          <p:cNvSpPr>
            <a:spLocks noGrp="1"/>
          </p:cNvSpPr>
          <p:nvPr>
            <p:ph type="sldNum" sz="quarter" idx="14"/>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8507299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_3_Pictures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7" name="Slide Number Placeholder 8">
            <a:extLst>
              <a:ext uri="{FF2B5EF4-FFF2-40B4-BE49-F238E27FC236}">
                <a16:creationId xmlns:a16="http://schemas.microsoft.com/office/drawing/2014/main" id="{CC4F7EFD-F89B-4FC4-ACB5-F0312B3BE99C}"/>
              </a:ext>
            </a:extLst>
          </p:cNvPr>
          <p:cNvSpPr>
            <a:spLocks noGrp="1"/>
          </p:cNvSpPr>
          <p:nvPr>
            <p:ph type="sldNum" sz="quarter" idx="16"/>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7183770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tent_4_Pictures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433565"/>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6" name="Google Shape;512;p98">
            <a:extLst>
              <a:ext uri="{FF2B5EF4-FFF2-40B4-BE49-F238E27FC236}">
                <a16:creationId xmlns:a16="http://schemas.microsoft.com/office/drawing/2014/main" id="{1E7178AB-0913-4502-86D7-384CB3363B21}"/>
              </a:ext>
            </a:extLst>
          </p:cNvPr>
          <p:cNvSpPr/>
          <p:nvPr userDrawn="1"/>
        </p:nvSpPr>
        <p:spPr>
          <a:xfrm rot="10800000" flipH="1">
            <a:off x="0" y="1291600"/>
            <a:ext cx="12192000" cy="55664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bg1"/>
          </a:solidFill>
        </p:spPr>
        <p:txBody>
          <a:bodyPr anchor="ctr">
            <a:noAutofit/>
          </a:bodyPr>
          <a:lstStyle>
            <a:lvl1pPr marL="0" indent="0" algn="ctr">
              <a:buNone/>
              <a:defRPr>
                <a:solidFill>
                  <a:schemeClr val="tx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C5F4ADC8-2A78-43E5-A48F-D6CF0B353A0D}"/>
              </a:ext>
            </a:extLst>
          </p:cNvPr>
          <p:cNvSpPr>
            <a:spLocks noGrp="1"/>
          </p:cNvSpPr>
          <p:nvPr>
            <p:ph type="sldNum" sz="quarter" idx="18"/>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263762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tent_2_Pictures_White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648229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2025651" y="4891618"/>
            <a:ext cx="368300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2726267"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7181850" y="2286000"/>
            <a:ext cx="2283884" cy="2286000"/>
          </a:xfrm>
          <a:solidFill>
            <a:schemeClr val="tx1"/>
          </a:solidFill>
        </p:spPr>
        <p:txBody>
          <a:bodyPr anchor="ct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12" name="Slide Number Placeholder 8">
            <a:extLst>
              <a:ext uri="{FF2B5EF4-FFF2-40B4-BE49-F238E27FC236}">
                <a16:creationId xmlns:a16="http://schemas.microsoft.com/office/drawing/2014/main" id="{418E3453-D7DB-4E60-87D1-369585585BE8}"/>
              </a:ext>
            </a:extLst>
          </p:cNvPr>
          <p:cNvSpPr>
            <a:spLocks noGrp="1"/>
          </p:cNvSpPr>
          <p:nvPr>
            <p:ph type="sldNum" sz="quarter" idx="14"/>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86416448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ntent_3_Pictures_White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438460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49"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1189989"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494954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8144168" y="4891618"/>
            <a:ext cx="3413760"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870910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7" name="Slide Number Placeholder 8">
            <a:extLst>
              <a:ext uri="{FF2B5EF4-FFF2-40B4-BE49-F238E27FC236}">
                <a16:creationId xmlns:a16="http://schemas.microsoft.com/office/drawing/2014/main" id="{081574C7-DD94-4DFE-8266-04DBD462125C}"/>
              </a:ext>
            </a:extLst>
          </p:cNvPr>
          <p:cNvSpPr>
            <a:spLocks noGrp="1"/>
          </p:cNvSpPr>
          <p:nvPr>
            <p:ph type="sldNum" sz="quarter" idx="16"/>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20122452"/>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tent_4_Pictures_White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12916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5" name="Text Placeholder 13">
            <a:extLst>
              <a:ext uri="{FF2B5EF4-FFF2-40B4-BE49-F238E27FC236}">
                <a16:creationId xmlns:a16="http://schemas.microsoft.com/office/drawing/2014/main" id="{0F6B0495-4338-43D3-8E66-7C5695827E61}"/>
              </a:ext>
            </a:extLst>
          </p:cNvPr>
          <p:cNvSpPr>
            <a:spLocks noGrp="1"/>
          </p:cNvSpPr>
          <p:nvPr>
            <p:ph type="body" sz="quarter" idx="13" hasCustomPrompt="1"/>
          </p:nvPr>
        </p:nvSpPr>
        <p:spPr>
          <a:xfrm>
            <a:off x="3511055"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4" name="Text Placeholder 13">
            <a:extLst>
              <a:ext uri="{FF2B5EF4-FFF2-40B4-BE49-F238E27FC236}">
                <a16:creationId xmlns:a16="http://schemas.microsoft.com/office/drawing/2014/main" id="{243B1C44-DBDF-432A-A20E-7063F6D02990}"/>
              </a:ext>
            </a:extLst>
          </p:cNvPr>
          <p:cNvSpPr>
            <a:spLocks noGrp="1"/>
          </p:cNvSpPr>
          <p:nvPr>
            <p:ph type="body" sz="quarter" idx="12" hasCustomPrompt="1"/>
          </p:nvPr>
        </p:nvSpPr>
        <p:spPr>
          <a:xfrm>
            <a:off x="625050"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4" name="Picture Placeholder 3">
            <a:extLst>
              <a:ext uri="{FF2B5EF4-FFF2-40B4-BE49-F238E27FC236}">
                <a16:creationId xmlns:a16="http://schemas.microsoft.com/office/drawing/2014/main" id="{3B055302-0EA6-4A0A-8806-924AA36FA82B}"/>
              </a:ext>
            </a:extLst>
          </p:cNvPr>
          <p:cNvSpPr>
            <a:spLocks noGrp="1"/>
          </p:cNvSpPr>
          <p:nvPr>
            <p:ph type="pic" sz="quarter" idx="10" hasCustomPrompt="1"/>
          </p:nvPr>
        </p:nvSpPr>
        <p:spPr>
          <a:xfrm>
            <a:off x="625050"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3" name="Picture Placeholder 3">
            <a:extLst>
              <a:ext uri="{FF2B5EF4-FFF2-40B4-BE49-F238E27FC236}">
                <a16:creationId xmlns:a16="http://schemas.microsoft.com/office/drawing/2014/main" id="{BD93C072-8060-4D7C-97A2-8BCE569DA17E}"/>
              </a:ext>
            </a:extLst>
          </p:cNvPr>
          <p:cNvSpPr>
            <a:spLocks noGrp="1"/>
          </p:cNvSpPr>
          <p:nvPr>
            <p:ph type="pic" sz="quarter" idx="11" hasCustomPrompt="1"/>
          </p:nvPr>
        </p:nvSpPr>
        <p:spPr>
          <a:xfrm>
            <a:off x="3511055"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2" name="Title 1">
            <a:extLst>
              <a:ext uri="{FF2B5EF4-FFF2-40B4-BE49-F238E27FC236}">
                <a16:creationId xmlns:a16="http://schemas.microsoft.com/office/drawing/2014/main" id="{5FA15368-4E24-499E-82D8-CC496C38A01C}"/>
              </a:ext>
            </a:extLst>
          </p:cNvPr>
          <p:cNvSpPr>
            <a:spLocks noGrp="1"/>
          </p:cNvSpPr>
          <p:nvPr>
            <p:ph type="title"/>
          </p:nvPr>
        </p:nvSpPr>
        <p:spPr>
          <a:xfrm>
            <a:off x="302289" y="301626"/>
            <a:ext cx="10515600" cy="697500"/>
          </a:xfrm>
        </p:spPr>
        <p:txBody>
          <a:bodyPr>
            <a:noAutofit/>
          </a:bodyPr>
          <a:lstStyle>
            <a:lvl1pPr>
              <a:defRPr sz="3333">
                <a:solidFill>
                  <a:schemeClr val="bg1"/>
                </a:solidFill>
              </a:defRPr>
            </a:lvl1pPr>
          </a:lstStyle>
          <a:p>
            <a:r>
              <a:rPr lang="en-US"/>
              <a:t>Click to edit Master title style</a:t>
            </a:r>
          </a:p>
        </p:txBody>
      </p:sp>
      <p:sp>
        <p:nvSpPr>
          <p:cNvPr id="9" name="Text Placeholder 13">
            <a:extLst>
              <a:ext uri="{FF2B5EF4-FFF2-40B4-BE49-F238E27FC236}">
                <a16:creationId xmlns:a16="http://schemas.microsoft.com/office/drawing/2014/main" id="{77346CFE-7A09-4216-A571-A44AB0198E3F}"/>
              </a:ext>
            </a:extLst>
          </p:cNvPr>
          <p:cNvSpPr>
            <a:spLocks noGrp="1"/>
          </p:cNvSpPr>
          <p:nvPr>
            <p:ph type="body" sz="quarter" idx="14" hasCustomPrompt="1"/>
          </p:nvPr>
        </p:nvSpPr>
        <p:spPr>
          <a:xfrm>
            <a:off x="6397061" y="4891618"/>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0" name="Picture Placeholder 3">
            <a:extLst>
              <a:ext uri="{FF2B5EF4-FFF2-40B4-BE49-F238E27FC236}">
                <a16:creationId xmlns:a16="http://schemas.microsoft.com/office/drawing/2014/main" id="{686CC4FF-37C0-4069-97F5-1D0D4D736369}"/>
              </a:ext>
            </a:extLst>
          </p:cNvPr>
          <p:cNvSpPr>
            <a:spLocks noGrp="1"/>
          </p:cNvSpPr>
          <p:nvPr>
            <p:ph type="pic" sz="quarter" idx="15" hasCustomPrompt="1"/>
          </p:nvPr>
        </p:nvSpPr>
        <p:spPr>
          <a:xfrm>
            <a:off x="6397061"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2" name="Picture Placeholder 3">
            <a:extLst>
              <a:ext uri="{FF2B5EF4-FFF2-40B4-BE49-F238E27FC236}">
                <a16:creationId xmlns:a16="http://schemas.microsoft.com/office/drawing/2014/main" id="{595763FB-06F4-4795-B6C7-73D516DF0F38}"/>
              </a:ext>
            </a:extLst>
          </p:cNvPr>
          <p:cNvSpPr>
            <a:spLocks noGrp="1"/>
          </p:cNvSpPr>
          <p:nvPr>
            <p:ph type="pic" sz="quarter" idx="16" hasCustomPrompt="1"/>
          </p:nvPr>
        </p:nvSpPr>
        <p:spPr>
          <a:xfrm>
            <a:off x="9283067" y="2286000"/>
            <a:ext cx="2283884" cy="2286000"/>
          </a:xfrm>
          <a:solidFill>
            <a:schemeClr val="tx1"/>
          </a:solidFill>
        </p:spPr>
        <p:txBody>
          <a:bodyPr anchor="ctr">
            <a:noAutofit/>
          </a:bodyPr>
          <a:lstStyle>
            <a:lvl1pPr marL="0" indent="0" algn="ctr">
              <a:buNone/>
              <a:defRPr>
                <a:solidFill>
                  <a:schemeClr val="bg1"/>
                </a:solidFill>
              </a:defRPr>
            </a:lvl1pPr>
          </a:lstStyle>
          <a:p>
            <a:r>
              <a:rPr lang="en-US"/>
              <a:t>Insert Picture</a:t>
            </a:r>
          </a:p>
        </p:txBody>
      </p:sp>
      <p:sp>
        <p:nvSpPr>
          <p:cNvPr id="16" name="Text Placeholder 13">
            <a:extLst>
              <a:ext uri="{FF2B5EF4-FFF2-40B4-BE49-F238E27FC236}">
                <a16:creationId xmlns:a16="http://schemas.microsoft.com/office/drawing/2014/main" id="{46C9954F-DA44-4AF9-A81E-5697881CAD69}"/>
              </a:ext>
            </a:extLst>
          </p:cNvPr>
          <p:cNvSpPr>
            <a:spLocks noGrp="1"/>
          </p:cNvSpPr>
          <p:nvPr>
            <p:ph type="body" sz="quarter" idx="17" hasCustomPrompt="1"/>
          </p:nvPr>
        </p:nvSpPr>
        <p:spPr>
          <a:xfrm>
            <a:off x="9283066" y="4883242"/>
            <a:ext cx="2283884" cy="916516"/>
          </a:xfrm>
        </p:spPr>
        <p:txBody>
          <a:bodyPr>
            <a:noAutofit/>
          </a:bodyPr>
          <a:lstStyle>
            <a:lvl1pPr marL="0" indent="0" algn="ctr">
              <a:buNone/>
              <a:defRPr sz="20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text</a:t>
            </a:r>
          </a:p>
        </p:txBody>
      </p:sp>
      <p:sp>
        <p:nvSpPr>
          <p:cNvPr id="19" name="Slide Number Placeholder 8">
            <a:extLst>
              <a:ext uri="{FF2B5EF4-FFF2-40B4-BE49-F238E27FC236}">
                <a16:creationId xmlns:a16="http://schemas.microsoft.com/office/drawing/2014/main" id="{60C8F21F-9DEB-4524-BA5B-D02693E16574}"/>
              </a:ext>
            </a:extLst>
          </p:cNvPr>
          <p:cNvSpPr>
            <a:spLocks noGrp="1"/>
          </p:cNvSpPr>
          <p:nvPr>
            <p:ph type="sldNum" sz="quarter" idx="18"/>
          </p:nvPr>
        </p:nvSpPr>
        <p:spPr>
          <a:xfrm>
            <a:off x="10932606" y="6356351"/>
            <a:ext cx="964641" cy="366183"/>
          </a:xfrm>
        </p:spPr>
        <p:txBody>
          <a:bodyPr/>
          <a:lstStyle>
            <a:lvl1pPr>
              <a:defRPr>
                <a:solidFill>
                  <a:schemeClr val="tx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279681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_Yellow">
    <p:spTree>
      <p:nvGrpSpPr>
        <p:cNvPr id="1" name=""/>
        <p:cNvGrpSpPr/>
        <p:nvPr/>
      </p:nvGrpSpPr>
      <p:grpSpPr>
        <a:xfrm>
          <a:off x="0" y="0"/>
          <a:ext cx="0" cy="0"/>
          <a:chOff x="0" y="0"/>
          <a:chExt cx="0" cy="0"/>
        </a:xfrm>
      </p:grpSpPr>
      <p:sp>
        <p:nvSpPr>
          <p:cNvPr id="11" name="Google Shape;512;p98">
            <a:extLst>
              <a:ext uri="{FF2B5EF4-FFF2-40B4-BE49-F238E27FC236}">
                <a16:creationId xmlns:a16="http://schemas.microsoft.com/office/drawing/2014/main" id="{AE945996-8164-420B-A188-9196B64E90EB}"/>
              </a:ext>
            </a:extLst>
          </p:cNvPr>
          <p:cNvSpPr/>
          <p:nvPr userDrawn="1"/>
        </p:nvSpPr>
        <p:spPr>
          <a:xfrm rot="10800000" flipH="1">
            <a:off x="0" y="0"/>
            <a:ext cx="12192000" cy="68580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6" name="Content Placeholder 4">
            <a:extLst>
              <a:ext uri="{FF2B5EF4-FFF2-40B4-BE49-F238E27FC236}">
                <a16:creationId xmlns:a16="http://schemas.microsoft.com/office/drawing/2014/main" id="{47A6972B-A5D9-4B5B-93DA-984CF7650352}"/>
              </a:ext>
            </a:extLst>
          </p:cNvPr>
          <p:cNvSpPr>
            <a:spLocks noGrp="1"/>
          </p:cNvSpPr>
          <p:nvPr>
            <p:ph sz="quarter" idx="13" hasCustomPrompt="1"/>
          </p:nvPr>
        </p:nvSpPr>
        <p:spPr>
          <a:xfrm>
            <a:off x="917219" y="607316"/>
            <a:ext cx="6223280" cy="4309192"/>
          </a:xfrm>
        </p:spPr>
        <p:txBody>
          <a:bodyPr>
            <a:noAutofit/>
          </a:bodyPr>
          <a:lstStyle>
            <a:lvl1pPr marL="0" indent="0">
              <a:buNone/>
              <a:defRPr sz="4667" cap="none" baseline="0">
                <a:solidFill>
                  <a:schemeClr val="bg1"/>
                </a:solidFill>
                <a:latin typeface="Montserrat Black" panose="00000A00000000000000" pitchFamily="50" charset="0"/>
              </a:defRPr>
            </a:lvl1pPr>
            <a:lvl2pPr marL="455073" indent="-154513">
              <a:defRPr sz="2133">
                <a:solidFill>
                  <a:schemeClr val="bg1"/>
                </a:solidFill>
                <a:latin typeface="Montserrat" panose="00000500000000000000" pitchFamily="50" charset="0"/>
              </a:defRPr>
            </a:lvl2pPr>
            <a:lvl3pPr marL="764098" indent="-154513">
              <a:defRPr sz="1867">
                <a:solidFill>
                  <a:schemeClr val="bg1"/>
                </a:solidFill>
                <a:latin typeface="Montserrat" panose="00000500000000000000" pitchFamily="50" charset="0"/>
              </a:defRPr>
            </a:lvl3pPr>
            <a:lvl4pPr marL="1064657" indent="-154513">
              <a:defRPr sz="1600">
                <a:solidFill>
                  <a:schemeClr val="bg1"/>
                </a:solidFill>
                <a:latin typeface="Montserrat" panose="00000500000000000000" pitchFamily="50" charset="0"/>
              </a:defRPr>
            </a:lvl4pPr>
            <a:lvl5pPr marL="1373683" indent="-158747">
              <a:defRPr sz="1600">
                <a:solidFill>
                  <a:schemeClr val="bg1"/>
                </a:solidFill>
                <a:latin typeface="Montserrat" panose="00000500000000000000" pitchFamily="50" charset="0"/>
              </a:defRPr>
            </a:lvl5pPr>
          </a:lstStyle>
          <a:p>
            <a:pPr lvl="0"/>
            <a:r>
              <a:rPr lang="en-US"/>
              <a:t>“Insert quote here”</a:t>
            </a:r>
          </a:p>
        </p:txBody>
      </p:sp>
      <p:cxnSp>
        <p:nvCxnSpPr>
          <p:cNvPr id="15" name="Google Shape;661;p109">
            <a:extLst>
              <a:ext uri="{FF2B5EF4-FFF2-40B4-BE49-F238E27FC236}">
                <a16:creationId xmlns:a16="http://schemas.microsoft.com/office/drawing/2014/main" id="{6BFB888E-48CD-4133-9C85-044CCF55DE0B}"/>
              </a:ext>
            </a:extLst>
          </p:cNvPr>
          <p:cNvCxnSpPr/>
          <p:nvPr userDrawn="1"/>
        </p:nvCxnSpPr>
        <p:spPr>
          <a:xfrm>
            <a:off x="548800" y="5523823"/>
            <a:ext cx="11094400" cy="11600"/>
          </a:xfrm>
          <a:prstGeom prst="straightConnector1">
            <a:avLst/>
          </a:prstGeom>
          <a:noFill/>
          <a:ln w="9525" cap="flat" cmpd="sng">
            <a:solidFill>
              <a:schemeClr val="bg1"/>
            </a:solidFill>
            <a:prstDash val="solid"/>
            <a:round/>
            <a:headEnd type="none" w="med" len="med"/>
            <a:tailEnd type="none" w="med" len="med"/>
          </a:ln>
        </p:spPr>
      </p:cxnSp>
      <p:sp>
        <p:nvSpPr>
          <p:cNvPr id="4" name="Text Placeholder 3">
            <a:extLst>
              <a:ext uri="{FF2B5EF4-FFF2-40B4-BE49-F238E27FC236}">
                <a16:creationId xmlns:a16="http://schemas.microsoft.com/office/drawing/2014/main" id="{D10AA863-0A24-4797-A647-C9C8C153BE6B}"/>
              </a:ext>
            </a:extLst>
          </p:cNvPr>
          <p:cNvSpPr>
            <a:spLocks noGrp="1"/>
          </p:cNvSpPr>
          <p:nvPr>
            <p:ph type="body" sz="quarter" idx="14" hasCustomPrompt="1"/>
          </p:nvPr>
        </p:nvSpPr>
        <p:spPr>
          <a:xfrm>
            <a:off x="5848351" y="5814484"/>
            <a:ext cx="5786400" cy="328083"/>
          </a:xfrm>
        </p:spPr>
        <p:txBody>
          <a:bodyPr>
            <a:noAutofit/>
          </a:bodyPr>
          <a:lstStyle>
            <a:lvl1pPr marL="0" indent="0" algn="r">
              <a:buNone/>
              <a:defRPr sz="1600" cap="all" baseline="0">
                <a:solidFill>
                  <a:schemeClr val="bg1"/>
                </a:solidFill>
                <a:latin typeface="Montserrat Black" panose="00000A00000000000000" pitchFamily="50" charset="0"/>
              </a:defRPr>
            </a:lvl1pPr>
          </a:lstStyle>
          <a:p>
            <a:pPr lvl="0"/>
            <a:r>
              <a:rPr lang="en-US"/>
              <a:t>- Person Quoted</a:t>
            </a:r>
          </a:p>
        </p:txBody>
      </p:sp>
      <p:sp>
        <p:nvSpPr>
          <p:cNvPr id="8" name="Slide Number Placeholder 8">
            <a:extLst>
              <a:ext uri="{FF2B5EF4-FFF2-40B4-BE49-F238E27FC236}">
                <a16:creationId xmlns:a16="http://schemas.microsoft.com/office/drawing/2014/main" id="{1B59C847-A15C-4767-96C6-63D89AF5A543}"/>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58189114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aptop_Right_Yellow">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515815" y="1036893"/>
            <a:ext cx="4023360" cy="3004817"/>
          </a:xfrm>
        </p:spPr>
        <p:txBody>
          <a:bodyPr anchor="t">
            <a:noAutofit/>
          </a:bodyPr>
          <a:lstStyle>
            <a:lvl1pPr algn="l">
              <a:defRPr sz="5200" cap="all" baseline="0">
                <a:solidFill>
                  <a:schemeClr val="bg1"/>
                </a:solidFill>
                <a:latin typeface="Montserrat Black" panose="00000A00000000000000" pitchFamily="50" charset="0"/>
              </a:defRPr>
            </a:lvl1pPr>
          </a:lstStyle>
          <a:p>
            <a:r>
              <a:rPr lang="en-US"/>
              <a:t>INSERT TITLE HERE</a:t>
            </a:r>
          </a:p>
        </p:txBody>
      </p:sp>
      <p:pic>
        <p:nvPicPr>
          <p:cNvPr id="8" name="Google Shape;667;p110">
            <a:extLst>
              <a:ext uri="{FF2B5EF4-FFF2-40B4-BE49-F238E27FC236}">
                <a16:creationId xmlns:a16="http://schemas.microsoft.com/office/drawing/2014/main" id="{98E32291-F633-4757-A4A8-7E7B4454046D}"/>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l="10690" t="-34678"/>
          <a:stretch/>
        </p:blipFill>
        <p:spPr>
          <a:xfrm rot="10800000" flipH="1">
            <a:off x="0" y="4668299"/>
            <a:ext cx="3866967" cy="259300"/>
          </a:xfrm>
          <a:prstGeom prst="rect">
            <a:avLst/>
          </a:prstGeom>
          <a:noFill/>
          <a:ln>
            <a:noFill/>
          </a:ln>
        </p:spPr>
      </p:pic>
      <p:pic>
        <p:nvPicPr>
          <p:cNvPr id="13" name="Google Shape;668;p110">
            <a:extLst>
              <a:ext uri="{FF2B5EF4-FFF2-40B4-BE49-F238E27FC236}">
                <a16:creationId xmlns:a16="http://schemas.microsoft.com/office/drawing/2014/main" id="{E91B79CE-1DAC-4A00-B82E-AD69AFCAE85A}"/>
              </a:ext>
            </a:extLst>
          </p:cNvPr>
          <p:cNvPicPr preferRelativeResize="0"/>
          <p:nvPr userDrawn="1"/>
        </p:nvPicPr>
        <p:blipFill rotWithShape="1">
          <a:blip r:embed="rId3" cstate="screen">
            <a:alphaModFix/>
            <a:extLst>
              <a:ext uri="{28A0092B-C50C-407E-A947-70E740481C1C}">
                <a14:useLocalDpi xmlns:a14="http://schemas.microsoft.com/office/drawing/2010/main"/>
              </a:ext>
            </a:extLst>
          </a:blip>
          <a:srcRect r="23982"/>
          <a:stretch/>
        </p:blipFill>
        <p:spPr>
          <a:xfrm>
            <a:off x="3823667" y="51634"/>
            <a:ext cx="8382983" cy="6987868"/>
          </a:xfrm>
          <a:prstGeom prst="rect">
            <a:avLst/>
          </a:prstGeom>
          <a:noFill/>
          <a:ln>
            <a:noFill/>
          </a:ln>
        </p:spPr>
      </p:pic>
      <p:sp>
        <p:nvSpPr>
          <p:cNvPr id="15" name="Picture Placeholder 6">
            <a:extLst>
              <a:ext uri="{FF2B5EF4-FFF2-40B4-BE49-F238E27FC236}">
                <a16:creationId xmlns:a16="http://schemas.microsoft.com/office/drawing/2014/main" id="{67C1E801-9EC7-43F5-9955-BE87A515CA01}"/>
              </a:ext>
            </a:extLst>
          </p:cNvPr>
          <p:cNvSpPr>
            <a:spLocks noGrp="1"/>
          </p:cNvSpPr>
          <p:nvPr>
            <p:ph type="pic" sz="quarter" idx="10" hasCustomPrompt="1"/>
          </p:nvPr>
        </p:nvSpPr>
        <p:spPr>
          <a:xfrm>
            <a:off x="5511800" y="914400"/>
            <a:ext cx="6680200" cy="4648200"/>
          </a:xfrm>
        </p:spPr>
        <p:txBody>
          <a:bodyPr anchor="ctr"/>
          <a:lstStyle>
            <a:lvl1pPr marL="0" indent="0" algn="ctr">
              <a:buNone/>
              <a:defRPr/>
            </a:lvl1pPr>
          </a:lstStyle>
          <a:p>
            <a:r>
              <a:rPr lang="en-US"/>
              <a:t>Insert </a:t>
            </a:r>
          </a:p>
          <a:p>
            <a:r>
              <a:rPr lang="en-US"/>
              <a:t>Picture</a:t>
            </a:r>
          </a:p>
          <a:p>
            <a:r>
              <a:rPr lang="en-US"/>
              <a:t>Here</a:t>
            </a:r>
          </a:p>
        </p:txBody>
      </p:sp>
      <p:sp>
        <p:nvSpPr>
          <p:cNvPr id="16" name="Slide Number Placeholder 8">
            <a:extLst>
              <a:ext uri="{FF2B5EF4-FFF2-40B4-BE49-F238E27FC236}">
                <a16:creationId xmlns:a16="http://schemas.microsoft.com/office/drawing/2014/main" id="{13526693-E269-4E21-8200-254DE6F51FD4}"/>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358701697"/>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Laptop_Center_Yellow">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361741" y="567967"/>
            <a:ext cx="10617759" cy="519775"/>
          </a:xfrm>
        </p:spPr>
        <p:txBody>
          <a:bodyPr anchor="t">
            <a:noAutofit/>
          </a:bodyPr>
          <a:lstStyle>
            <a:lvl1pPr algn="l">
              <a:defRPr sz="2933" cap="all" baseline="0">
                <a:solidFill>
                  <a:schemeClr val="bg1"/>
                </a:solidFill>
                <a:latin typeface="Montserrat Black" panose="00000A00000000000000" pitchFamily="50" charset="0"/>
              </a:defRPr>
            </a:lvl1pPr>
          </a:lstStyle>
          <a:p>
            <a:r>
              <a:rPr lang="en-US"/>
              <a:t>INSERT TITLE HERE</a:t>
            </a:r>
          </a:p>
        </p:txBody>
      </p:sp>
      <p:pic>
        <p:nvPicPr>
          <p:cNvPr id="11" name="Google Shape;673;p111">
            <a:extLst>
              <a:ext uri="{FF2B5EF4-FFF2-40B4-BE49-F238E27FC236}">
                <a16:creationId xmlns:a16="http://schemas.microsoft.com/office/drawing/2014/main" id="{B0968636-74CE-42B2-A9EE-B8E59750CCB0}"/>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1505916" y="1556667"/>
            <a:ext cx="9180173" cy="5817171"/>
          </a:xfrm>
          <a:prstGeom prst="rect">
            <a:avLst/>
          </a:prstGeom>
          <a:noFill/>
          <a:ln>
            <a:noFill/>
          </a:ln>
        </p:spPr>
      </p:pic>
      <p:pic>
        <p:nvPicPr>
          <p:cNvPr id="12" name="Google Shape;674;p111">
            <a:extLst>
              <a:ext uri="{FF2B5EF4-FFF2-40B4-BE49-F238E27FC236}">
                <a16:creationId xmlns:a16="http://schemas.microsoft.com/office/drawing/2014/main" id="{D4F680D8-3ACB-4FCA-BB2E-D46BCABDAC1B}"/>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rot="10800000" flipH="1">
            <a:off x="410300" y="1167928"/>
            <a:ext cx="3695499" cy="113200"/>
          </a:xfrm>
          <a:prstGeom prst="rect">
            <a:avLst/>
          </a:prstGeom>
          <a:noFill/>
          <a:ln>
            <a:noFill/>
          </a:ln>
        </p:spPr>
      </p:pic>
      <p:sp>
        <p:nvSpPr>
          <p:cNvPr id="3" name="Picture Placeholder 2">
            <a:extLst>
              <a:ext uri="{FF2B5EF4-FFF2-40B4-BE49-F238E27FC236}">
                <a16:creationId xmlns:a16="http://schemas.microsoft.com/office/drawing/2014/main" id="{34D5E58F-7B5A-42FB-8040-D3A3D7F1D6C5}"/>
              </a:ext>
            </a:extLst>
          </p:cNvPr>
          <p:cNvSpPr>
            <a:spLocks noGrp="1"/>
          </p:cNvSpPr>
          <p:nvPr>
            <p:ph type="pic" sz="quarter" idx="10" hasCustomPrompt="1"/>
          </p:nvPr>
        </p:nvSpPr>
        <p:spPr>
          <a:xfrm>
            <a:off x="2921000" y="2286001"/>
            <a:ext cx="6324600" cy="3848100"/>
          </a:xfrm>
        </p:spPr>
        <p:txBody>
          <a:bodyPr anchor="ctr"/>
          <a:lstStyle>
            <a:lvl1pPr marL="0" indent="0" algn="ctr">
              <a:buNone/>
              <a:defRPr/>
            </a:lvl1pPr>
          </a:lstStyle>
          <a:p>
            <a:r>
              <a:rPr lang="en-US"/>
              <a:t>Insert</a:t>
            </a:r>
          </a:p>
          <a:p>
            <a:r>
              <a:rPr lang="en-US"/>
              <a:t>Picture</a:t>
            </a:r>
          </a:p>
          <a:p>
            <a:r>
              <a:rPr lang="en-US"/>
              <a:t>Here</a:t>
            </a:r>
          </a:p>
        </p:txBody>
      </p:sp>
      <p:sp>
        <p:nvSpPr>
          <p:cNvPr id="13" name="Slide Number Placeholder 8">
            <a:extLst>
              <a:ext uri="{FF2B5EF4-FFF2-40B4-BE49-F238E27FC236}">
                <a16:creationId xmlns:a16="http://schemas.microsoft.com/office/drawing/2014/main" id="{6495F717-3790-43BD-99EE-C2195FE297F4}"/>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313550923"/>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ide_Callout_Picture_1">
    <p:spTree>
      <p:nvGrpSpPr>
        <p:cNvPr id="1" name=""/>
        <p:cNvGrpSpPr/>
        <p:nvPr/>
      </p:nvGrpSpPr>
      <p:grpSpPr>
        <a:xfrm>
          <a:off x="0" y="0"/>
          <a:ext cx="0" cy="0"/>
          <a:chOff x="0" y="0"/>
          <a:chExt cx="0" cy="0"/>
        </a:xfrm>
      </p:grpSpPr>
      <p:pic>
        <p:nvPicPr>
          <p:cNvPr id="13" name="Google Shape;842;p133">
            <a:extLst>
              <a:ext uri="{FF2B5EF4-FFF2-40B4-BE49-F238E27FC236}">
                <a16:creationId xmlns:a16="http://schemas.microsoft.com/office/drawing/2014/main" id="{A04681CE-D553-4013-9C4C-536DBB2995FC}"/>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a:stretch/>
        </p:blipFill>
        <p:spPr>
          <a:xfrm>
            <a:off x="2175837" y="135"/>
            <a:ext cx="10016163" cy="6857999"/>
          </a:xfrm>
          <a:prstGeom prst="rect">
            <a:avLst/>
          </a:prstGeom>
          <a:noFill/>
          <a:ln>
            <a:noFill/>
          </a:ln>
        </p:spPr>
      </p:pic>
      <p:sp>
        <p:nvSpPr>
          <p:cNvPr id="14" name="Google Shape;843;p133">
            <a:extLst>
              <a:ext uri="{FF2B5EF4-FFF2-40B4-BE49-F238E27FC236}">
                <a16:creationId xmlns:a16="http://schemas.microsoft.com/office/drawing/2014/main" id="{8F8E3A91-C39A-482F-B066-87683EFFE9C6}"/>
              </a:ext>
            </a:extLst>
          </p:cNvPr>
          <p:cNvSpPr/>
          <p:nvPr userDrawn="1"/>
        </p:nvSpPr>
        <p:spPr>
          <a:xfrm>
            <a:off x="2" y="133"/>
            <a:ext cx="6096165"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353"/>
              <a:t> </a:t>
            </a:r>
            <a:endParaRPr sz="2353"/>
          </a:p>
        </p:txBody>
      </p:sp>
      <p:sp>
        <p:nvSpPr>
          <p:cNvPr id="5" name="Content Placeholder 4">
            <a:extLst>
              <a:ext uri="{FF2B5EF4-FFF2-40B4-BE49-F238E27FC236}">
                <a16:creationId xmlns:a16="http://schemas.microsoft.com/office/drawing/2014/main" id="{E676BCC8-3357-4DA5-B4BA-3AA13640EE80}"/>
              </a:ext>
            </a:extLst>
          </p:cNvPr>
          <p:cNvSpPr>
            <a:spLocks noGrp="1"/>
          </p:cNvSpPr>
          <p:nvPr>
            <p:ph sz="quarter" idx="13" hasCustomPrompt="1"/>
          </p:nvPr>
        </p:nvSpPr>
        <p:spPr>
          <a:xfrm>
            <a:off x="478606" y="2797562"/>
            <a:ext cx="4483973" cy="3028903"/>
          </a:xfrm>
        </p:spPr>
        <p:txBody>
          <a:bodyPr>
            <a:noAutofit/>
          </a:bodyPr>
          <a:lstStyle>
            <a:lvl1pPr marL="0" indent="0">
              <a:buNone/>
              <a:defRPr sz="2000">
                <a:solidFill>
                  <a:schemeClr val="bg1"/>
                </a:solidFill>
                <a:latin typeface="Montserrat Black" panose="00000A00000000000000" pitchFamily="50" charset="0"/>
              </a:defRPr>
            </a:lvl1pPr>
            <a:lvl2pPr marL="609585" indent="0">
              <a:buNone/>
              <a:defRPr sz="2000">
                <a:solidFill>
                  <a:schemeClr val="bg1"/>
                </a:solidFill>
                <a:latin typeface="Montserrat Black" panose="00000A00000000000000" pitchFamily="50" charset="0"/>
              </a:defRPr>
            </a:lvl2pPr>
            <a:lvl3pPr marL="1219170" indent="0">
              <a:buNone/>
              <a:defRPr sz="2000">
                <a:solidFill>
                  <a:schemeClr val="bg1"/>
                </a:solidFill>
                <a:latin typeface="Montserrat Black" panose="00000A00000000000000" pitchFamily="50" charset="0"/>
              </a:defRPr>
            </a:lvl3pPr>
            <a:lvl4pPr marL="1828754" indent="0">
              <a:buNone/>
              <a:defRPr sz="2000">
                <a:solidFill>
                  <a:schemeClr val="bg1"/>
                </a:solidFill>
                <a:latin typeface="Montserrat Black" panose="00000A00000000000000" pitchFamily="50" charset="0"/>
              </a:defRPr>
            </a:lvl4pPr>
            <a:lvl5pPr marL="2438339" indent="0">
              <a:buNone/>
              <a:defRPr sz="2000">
                <a:solidFill>
                  <a:schemeClr val="bg1"/>
                </a:solidFill>
                <a:latin typeface="Montserrat Black" panose="00000A00000000000000" pitchFamily="50" charset="0"/>
              </a:defRPr>
            </a:lvl5pPr>
          </a:lstStyle>
          <a:p>
            <a:pPr lvl="0"/>
            <a:r>
              <a:rPr lang="en-US"/>
              <a:t>Insert copy here</a:t>
            </a:r>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b">
            <a:noAutofit/>
          </a:bodyPr>
          <a:lstStyle>
            <a:lvl1pPr algn="l">
              <a:defRPr sz="4133">
                <a:solidFill>
                  <a:schemeClr val="bg1"/>
                </a:solidFill>
              </a:defRPr>
            </a:lvl1pPr>
          </a:lstStyle>
          <a:p>
            <a:r>
              <a:rPr lang="en-US"/>
              <a:t>headline</a:t>
            </a:r>
          </a:p>
        </p:txBody>
      </p:sp>
      <p:sp>
        <p:nvSpPr>
          <p:cNvPr id="23" name="Slide Number Placeholder 8">
            <a:extLst>
              <a:ext uri="{FF2B5EF4-FFF2-40B4-BE49-F238E27FC236}">
                <a16:creationId xmlns:a16="http://schemas.microsoft.com/office/drawing/2014/main" id="{A52D6EA2-454F-4A5B-BD3F-4955429D718A}"/>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87001870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ide_Callout_Picture_2">
    <p:spTree>
      <p:nvGrpSpPr>
        <p:cNvPr id="1" name=""/>
        <p:cNvGrpSpPr/>
        <p:nvPr/>
      </p:nvGrpSpPr>
      <p:grpSpPr>
        <a:xfrm>
          <a:off x="0" y="0"/>
          <a:ext cx="0" cy="0"/>
          <a:chOff x="0" y="0"/>
          <a:chExt cx="0" cy="0"/>
        </a:xfrm>
      </p:grpSpPr>
      <p:pic>
        <p:nvPicPr>
          <p:cNvPr id="9" name="Google Shape;865;p136">
            <a:extLst>
              <a:ext uri="{FF2B5EF4-FFF2-40B4-BE49-F238E27FC236}">
                <a16:creationId xmlns:a16="http://schemas.microsoft.com/office/drawing/2014/main" id="{B2E27F64-D722-4CA2-847B-9D1022E17A24}"/>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r="38412"/>
          <a:stretch/>
        </p:blipFill>
        <p:spPr>
          <a:xfrm>
            <a:off x="5884234" y="0"/>
            <a:ext cx="6307767" cy="6858000"/>
          </a:xfrm>
          <a:prstGeom prst="rect">
            <a:avLst/>
          </a:prstGeom>
          <a:noFill/>
          <a:ln>
            <a:noFill/>
          </a:ln>
        </p:spPr>
      </p:pic>
      <p:sp>
        <p:nvSpPr>
          <p:cNvPr id="14" name="Google Shape;843;p133">
            <a:extLst>
              <a:ext uri="{FF2B5EF4-FFF2-40B4-BE49-F238E27FC236}">
                <a16:creationId xmlns:a16="http://schemas.microsoft.com/office/drawing/2014/main" id="{8F8E3A91-C39A-482F-B066-87683EFFE9C6}"/>
              </a:ext>
            </a:extLst>
          </p:cNvPr>
          <p:cNvSpPr/>
          <p:nvPr userDrawn="1"/>
        </p:nvSpPr>
        <p:spPr>
          <a:xfrm>
            <a:off x="2" y="133"/>
            <a:ext cx="6096165"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353"/>
              <a:t> </a:t>
            </a:r>
            <a:endParaRPr sz="2353"/>
          </a:p>
        </p:txBody>
      </p:sp>
      <p:sp>
        <p:nvSpPr>
          <p:cNvPr id="5" name="Content Placeholder 4">
            <a:extLst>
              <a:ext uri="{FF2B5EF4-FFF2-40B4-BE49-F238E27FC236}">
                <a16:creationId xmlns:a16="http://schemas.microsoft.com/office/drawing/2014/main" id="{E676BCC8-3357-4DA5-B4BA-3AA13640EE80}"/>
              </a:ext>
            </a:extLst>
          </p:cNvPr>
          <p:cNvSpPr>
            <a:spLocks noGrp="1"/>
          </p:cNvSpPr>
          <p:nvPr>
            <p:ph sz="quarter" idx="13" hasCustomPrompt="1"/>
          </p:nvPr>
        </p:nvSpPr>
        <p:spPr>
          <a:xfrm>
            <a:off x="478606" y="2797562"/>
            <a:ext cx="4483973" cy="3028903"/>
          </a:xfrm>
        </p:spPr>
        <p:txBody>
          <a:bodyPr>
            <a:noAutofit/>
          </a:bodyPr>
          <a:lstStyle>
            <a:lvl1pPr marL="0" indent="0">
              <a:buNone/>
              <a:defRPr sz="2000">
                <a:solidFill>
                  <a:schemeClr val="bg1"/>
                </a:solidFill>
                <a:latin typeface="Montserrat Black" panose="00000A00000000000000" pitchFamily="50" charset="0"/>
              </a:defRPr>
            </a:lvl1pPr>
            <a:lvl2pPr marL="609585" indent="0">
              <a:buNone/>
              <a:defRPr sz="2000">
                <a:solidFill>
                  <a:schemeClr val="bg1"/>
                </a:solidFill>
                <a:latin typeface="Montserrat Black" panose="00000A00000000000000" pitchFamily="50" charset="0"/>
              </a:defRPr>
            </a:lvl2pPr>
            <a:lvl3pPr marL="1219170" indent="0">
              <a:buNone/>
              <a:defRPr sz="2000">
                <a:solidFill>
                  <a:schemeClr val="bg1"/>
                </a:solidFill>
                <a:latin typeface="Montserrat Black" panose="00000A00000000000000" pitchFamily="50" charset="0"/>
              </a:defRPr>
            </a:lvl3pPr>
            <a:lvl4pPr marL="1828754" indent="0">
              <a:buNone/>
              <a:defRPr sz="2000">
                <a:solidFill>
                  <a:schemeClr val="bg1"/>
                </a:solidFill>
                <a:latin typeface="Montserrat Black" panose="00000A00000000000000" pitchFamily="50" charset="0"/>
              </a:defRPr>
            </a:lvl4pPr>
            <a:lvl5pPr marL="2438339" indent="0">
              <a:buNone/>
              <a:defRPr sz="2000">
                <a:solidFill>
                  <a:schemeClr val="bg1"/>
                </a:solidFill>
                <a:latin typeface="Montserrat Black" panose="00000A00000000000000" pitchFamily="50" charset="0"/>
              </a:defRPr>
            </a:lvl5pPr>
          </a:lstStyle>
          <a:p>
            <a:pPr lvl="0"/>
            <a:r>
              <a:rPr lang="en-US"/>
              <a:t>Insert copy here</a:t>
            </a:r>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b">
            <a:noAutofit/>
          </a:bodyPr>
          <a:lstStyle>
            <a:lvl1pPr algn="l">
              <a:defRPr sz="4133">
                <a:solidFill>
                  <a:schemeClr val="bg1"/>
                </a:solidFill>
              </a:defRPr>
            </a:lvl1pPr>
          </a:lstStyle>
          <a:p>
            <a:r>
              <a:rPr lang="en-US"/>
              <a:t>headline</a:t>
            </a:r>
          </a:p>
        </p:txBody>
      </p:sp>
      <p:sp>
        <p:nvSpPr>
          <p:cNvPr id="15" name="Slide Number Placeholder 8">
            <a:extLst>
              <a:ext uri="{FF2B5EF4-FFF2-40B4-BE49-F238E27FC236}">
                <a16:creationId xmlns:a16="http://schemas.microsoft.com/office/drawing/2014/main" id="{EE5EE8F1-EE41-4D28-AA16-53805F2D08DA}"/>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8466465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ide_Callout_Picture_3">
    <p:spTree>
      <p:nvGrpSpPr>
        <p:cNvPr id="1" name=""/>
        <p:cNvGrpSpPr/>
        <p:nvPr/>
      </p:nvGrpSpPr>
      <p:grpSpPr>
        <a:xfrm>
          <a:off x="0" y="0"/>
          <a:ext cx="0" cy="0"/>
          <a:chOff x="0" y="0"/>
          <a:chExt cx="0" cy="0"/>
        </a:xfrm>
      </p:grpSpPr>
      <p:pic>
        <p:nvPicPr>
          <p:cNvPr id="13" name="Google Shape;881;p138">
            <a:extLst>
              <a:ext uri="{FF2B5EF4-FFF2-40B4-BE49-F238E27FC236}">
                <a16:creationId xmlns:a16="http://schemas.microsoft.com/office/drawing/2014/main" id="{99AFCB4B-F5E1-4F85-9278-0B9DB31A3F96}"/>
              </a:ext>
            </a:extLst>
          </p:cNvPr>
          <p:cNvPicPr preferRelativeResize="0"/>
          <p:nvPr userDrawn="1"/>
        </p:nvPicPr>
        <p:blipFill rotWithShape="1">
          <a:blip r:embed="rId2" cstate="screen">
            <a:alphaModFix/>
            <a:extLst>
              <a:ext uri="{28A0092B-C50C-407E-A947-70E740481C1C}">
                <a14:useLocalDpi xmlns:a14="http://schemas.microsoft.com/office/drawing/2010/main"/>
              </a:ext>
            </a:extLst>
          </a:blip>
          <a:srcRect r="38336"/>
          <a:stretch/>
        </p:blipFill>
        <p:spPr>
          <a:xfrm>
            <a:off x="6096001" y="134"/>
            <a:ext cx="6096000" cy="6858001"/>
          </a:xfrm>
          <a:prstGeom prst="rect">
            <a:avLst/>
          </a:prstGeom>
          <a:noFill/>
          <a:ln>
            <a:noFill/>
          </a:ln>
        </p:spPr>
      </p:pic>
      <p:sp>
        <p:nvSpPr>
          <p:cNvPr id="14" name="Google Shape;843;p133">
            <a:extLst>
              <a:ext uri="{FF2B5EF4-FFF2-40B4-BE49-F238E27FC236}">
                <a16:creationId xmlns:a16="http://schemas.microsoft.com/office/drawing/2014/main" id="{8F8E3A91-C39A-482F-B066-87683EFFE9C6}"/>
              </a:ext>
            </a:extLst>
          </p:cNvPr>
          <p:cNvSpPr/>
          <p:nvPr userDrawn="1"/>
        </p:nvSpPr>
        <p:spPr>
          <a:xfrm>
            <a:off x="2" y="133"/>
            <a:ext cx="6096165"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353"/>
              <a:t> </a:t>
            </a:r>
            <a:endParaRPr sz="2353"/>
          </a:p>
        </p:txBody>
      </p:sp>
      <p:sp>
        <p:nvSpPr>
          <p:cNvPr id="5" name="Content Placeholder 4">
            <a:extLst>
              <a:ext uri="{FF2B5EF4-FFF2-40B4-BE49-F238E27FC236}">
                <a16:creationId xmlns:a16="http://schemas.microsoft.com/office/drawing/2014/main" id="{E676BCC8-3357-4DA5-B4BA-3AA13640EE80}"/>
              </a:ext>
            </a:extLst>
          </p:cNvPr>
          <p:cNvSpPr>
            <a:spLocks noGrp="1"/>
          </p:cNvSpPr>
          <p:nvPr>
            <p:ph sz="quarter" idx="13" hasCustomPrompt="1"/>
          </p:nvPr>
        </p:nvSpPr>
        <p:spPr>
          <a:xfrm>
            <a:off x="478606" y="2797562"/>
            <a:ext cx="4483973" cy="3028903"/>
          </a:xfrm>
        </p:spPr>
        <p:txBody>
          <a:bodyPr>
            <a:noAutofit/>
          </a:bodyPr>
          <a:lstStyle>
            <a:lvl1pPr marL="0" indent="0">
              <a:buNone/>
              <a:defRPr sz="2000">
                <a:solidFill>
                  <a:schemeClr val="bg1"/>
                </a:solidFill>
                <a:latin typeface="Montserrat Black" panose="00000A00000000000000" pitchFamily="50" charset="0"/>
              </a:defRPr>
            </a:lvl1pPr>
            <a:lvl2pPr marL="609585" indent="0">
              <a:buNone/>
              <a:defRPr sz="2000">
                <a:solidFill>
                  <a:schemeClr val="bg1"/>
                </a:solidFill>
                <a:latin typeface="Montserrat Black" panose="00000A00000000000000" pitchFamily="50" charset="0"/>
              </a:defRPr>
            </a:lvl2pPr>
            <a:lvl3pPr marL="1219170" indent="0">
              <a:buNone/>
              <a:defRPr sz="2000">
                <a:solidFill>
                  <a:schemeClr val="bg1"/>
                </a:solidFill>
                <a:latin typeface="Montserrat Black" panose="00000A00000000000000" pitchFamily="50" charset="0"/>
              </a:defRPr>
            </a:lvl3pPr>
            <a:lvl4pPr marL="1828754" indent="0">
              <a:buNone/>
              <a:defRPr sz="2000">
                <a:solidFill>
                  <a:schemeClr val="bg1"/>
                </a:solidFill>
                <a:latin typeface="Montserrat Black" panose="00000A00000000000000" pitchFamily="50" charset="0"/>
              </a:defRPr>
            </a:lvl4pPr>
            <a:lvl5pPr marL="2438339" indent="0">
              <a:buNone/>
              <a:defRPr sz="2000">
                <a:solidFill>
                  <a:schemeClr val="bg1"/>
                </a:solidFill>
                <a:latin typeface="Montserrat Black" panose="00000A00000000000000" pitchFamily="50" charset="0"/>
              </a:defRPr>
            </a:lvl5pPr>
          </a:lstStyle>
          <a:p>
            <a:pPr lvl="0"/>
            <a:r>
              <a:rPr lang="en-US"/>
              <a:t>Insert copy here</a:t>
            </a:r>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b">
            <a:noAutofit/>
          </a:bodyPr>
          <a:lstStyle>
            <a:lvl1pPr algn="l">
              <a:defRPr sz="4133">
                <a:solidFill>
                  <a:schemeClr val="bg1"/>
                </a:solidFill>
              </a:defRPr>
            </a:lvl1pPr>
          </a:lstStyle>
          <a:p>
            <a:r>
              <a:rPr lang="en-US"/>
              <a:t>headline</a:t>
            </a:r>
          </a:p>
        </p:txBody>
      </p:sp>
      <p:sp>
        <p:nvSpPr>
          <p:cNvPr id="15" name="Slide Number Placeholder 8">
            <a:extLst>
              <a:ext uri="{FF2B5EF4-FFF2-40B4-BE49-F238E27FC236}">
                <a16:creationId xmlns:a16="http://schemas.microsoft.com/office/drawing/2014/main" id="{DE309AD5-B2AE-4CFE-BFDA-28C8658F2A9B}"/>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30433590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ide_Callout_Picture_4">
    <p:spTree>
      <p:nvGrpSpPr>
        <p:cNvPr id="1" name=""/>
        <p:cNvGrpSpPr/>
        <p:nvPr/>
      </p:nvGrpSpPr>
      <p:grpSpPr>
        <a:xfrm>
          <a:off x="0" y="0"/>
          <a:ext cx="0" cy="0"/>
          <a:chOff x="0" y="0"/>
          <a:chExt cx="0" cy="0"/>
        </a:xfrm>
      </p:grpSpPr>
      <p:pic>
        <p:nvPicPr>
          <p:cNvPr id="9" name="Google Shape;897;p140">
            <a:extLst>
              <a:ext uri="{FF2B5EF4-FFF2-40B4-BE49-F238E27FC236}">
                <a16:creationId xmlns:a16="http://schemas.microsoft.com/office/drawing/2014/main" id="{5FEE077C-3368-4922-94BD-FEF0642E5E07}"/>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l="21489" r="23152"/>
          <a:stretch/>
        </p:blipFill>
        <p:spPr>
          <a:xfrm>
            <a:off x="6068001" y="133"/>
            <a:ext cx="6123999" cy="6858000"/>
          </a:xfrm>
          <a:prstGeom prst="rect">
            <a:avLst/>
          </a:prstGeom>
          <a:noFill/>
          <a:ln>
            <a:noFill/>
          </a:ln>
        </p:spPr>
      </p:pic>
      <p:sp>
        <p:nvSpPr>
          <p:cNvPr id="14" name="Google Shape;843;p133">
            <a:extLst>
              <a:ext uri="{FF2B5EF4-FFF2-40B4-BE49-F238E27FC236}">
                <a16:creationId xmlns:a16="http://schemas.microsoft.com/office/drawing/2014/main" id="{8F8E3A91-C39A-482F-B066-87683EFFE9C6}"/>
              </a:ext>
            </a:extLst>
          </p:cNvPr>
          <p:cNvSpPr/>
          <p:nvPr userDrawn="1"/>
        </p:nvSpPr>
        <p:spPr>
          <a:xfrm>
            <a:off x="2" y="133"/>
            <a:ext cx="6096165" cy="6858000"/>
          </a:xfrm>
          <a:prstGeom prst="rect">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r>
              <a:rPr lang="en" sz="2353"/>
              <a:t> </a:t>
            </a:r>
            <a:endParaRPr sz="2353"/>
          </a:p>
        </p:txBody>
      </p:sp>
      <p:sp>
        <p:nvSpPr>
          <p:cNvPr id="5" name="Content Placeholder 4">
            <a:extLst>
              <a:ext uri="{FF2B5EF4-FFF2-40B4-BE49-F238E27FC236}">
                <a16:creationId xmlns:a16="http://schemas.microsoft.com/office/drawing/2014/main" id="{E676BCC8-3357-4DA5-B4BA-3AA13640EE80}"/>
              </a:ext>
            </a:extLst>
          </p:cNvPr>
          <p:cNvSpPr>
            <a:spLocks noGrp="1"/>
          </p:cNvSpPr>
          <p:nvPr>
            <p:ph sz="quarter" idx="13" hasCustomPrompt="1"/>
          </p:nvPr>
        </p:nvSpPr>
        <p:spPr>
          <a:xfrm>
            <a:off x="478606" y="2797562"/>
            <a:ext cx="4483973" cy="3028903"/>
          </a:xfrm>
        </p:spPr>
        <p:txBody>
          <a:bodyPr>
            <a:noAutofit/>
          </a:bodyPr>
          <a:lstStyle>
            <a:lvl1pPr marL="0" indent="0">
              <a:buNone/>
              <a:defRPr sz="2000">
                <a:solidFill>
                  <a:schemeClr val="bg1"/>
                </a:solidFill>
                <a:latin typeface="Montserrat Black" panose="00000A00000000000000" pitchFamily="50" charset="0"/>
              </a:defRPr>
            </a:lvl1pPr>
            <a:lvl2pPr marL="609585" indent="0">
              <a:buNone/>
              <a:defRPr sz="2000">
                <a:solidFill>
                  <a:schemeClr val="bg1"/>
                </a:solidFill>
                <a:latin typeface="Montserrat Black" panose="00000A00000000000000" pitchFamily="50" charset="0"/>
              </a:defRPr>
            </a:lvl2pPr>
            <a:lvl3pPr marL="1219170" indent="0">
              <a:buNone/>
              <a:defRPr sz="2000">
                <a:solidFill>
                  <a:schemeClr val="bg1"/>
                </a:solidFill>
                <a:latin typeface="Montserrat Black" panose="00000A00000000000000" pitchFamily="50" charset="0"/>
              </a:defRPr>
            </a:lvl3pPr>
            <a:lvl4pPr marL="1828754" indent="0">
              <a:buNone/>
              <a:defRPr sz="2000">
                <a:solidFill>
                  <a:schemeClr val="bg1"/>
                </a:solidFill>
                <a:latin typeface="Montserrat Black" panose="00000A00000000000000" pitchFamily="50" charset="0"/>
              </a:defRPr>
            </a:lvl4pPr>
            <a:lvl5pPr marL="2438339" indent="0">
              <a:buNone/>
              <a:defRPr sz="2000">
                <a:solidFill>
                  <a:schemeClr val="bg1"/>
                </a:solidFill>
                <a:latin typeface="Montserrat Black" panose="00000A00000000000000" pitchFamily="50" charset="0"/>
              </a:defRPr>
            </a:lvl5pPr>
          </a:lstStyle>
          <a:p>
            <a:pPr lvl="0"/>
            <a:r>
              <a:rPr lang="en-US"/>
              <a:t>Insert copy here</a:t>
            </a:r>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b">
            <a:noAutofit/>
          </a:bodyPr>
          <a:lstStyle>
            <a:lvl1pPr algn="l">
              <a:defRPr sz="4133">
                <a:solidFill>
                  <a:schemeClr val="bg1"/>
                </a:solidFill>
              </a:defRPr>
            </a:lvl1pPr>
          </a:lstStyle>
          <a:p>
            <a:r>
              <a:rPr lang="en-US"/>
              <a:t>headline</a:t>
            </a:r>
          </a:p>
        </p:txBody>
      </p:sp>
      <p:sp>
        <p:nvSpPr>
          <p:cNvPr id="15" name="Slide Number Placeholder 8">
            <a:extLst>
              <a:ext uri="{FF2B5EF4-FFF2-40B4-BE49-F238E27FC236}">
                <a16:creationId xmlns:a16="http://schemas.microsoft.com/office/drawing/2014/main" id="{D626FF7B-3978-4B63-882F-A0EF0523279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17731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plash_Picture_1">
    <p:spTree>
      <p:nvGrpSpPr>
        <p:cNvPr id="1" name=""/>
        <p:cNvGrpSpPr/>
        <p:nvPr/>
      </p:nvGrpSpPr>
      <p:grpSpPr>
        <a:xfrm>
          <a:off x="0" y="0"/>
          <a:ext cx="0" cy="0"/>
          <a:chOff x="0" y="0"/>
          <a:chExt cx="0" cy="0"/>
        </a:xfrm>
      </p:grpSpPr>
      <p:pic>
        <p:nvPicPr>
          <p:cNvPr id="17" name="Google Shape;851;p134">
            <a:extLst>
              <a:ext uri="{FF2B5EF4-FFF2-40B4-BE49-F238E27FC236}">
                <a16:creationId xmlns:a16="http://schemas.microsoft.com/office/drawing/2014/main" id="{12D7299C-6B96-466C-BA7E-C77DEF85C809}"/>
              </a:ext>
            </a:extLst>
          </p:cNvPr>
          <p:cNvPicPr preferRelativeResize="0"/>
          <p:nvPr userDrawn="1"/>
        </p:nvPicPr>
        <p:blipFill rotWithShape="1">
          <a:blip r:embed="rId2">
            <a:alphaModFix/>
          </a:blip>
          <a:srcRect l="15809" t="24421" r="12561" b="15023"/>
          <a:stretch/>
        </p:blipFill>
        <p:spPr>
          <a:xfrm flipH="1">
            <a:off x="0" y="0"/>
            <a:ext cx="12192000" cy="6858000"/>
          </a:xfrm>
          <a:prstGeom prst="rect">
            <a:avLst/>
          </a:prstGeom>
          <a:noFill/>
          <a:ln>
            <a:noFill/>
          </a:ln>
        </p:spPr>
      </p:pic>
      <p:sp>
        <p:nvSpPr>
          <p:cNvPr id="9" name="Google Shape;852;p134">
            <a:extLst>
              <a:ext uri="{FF2B5EF4-FFF2-40B4-BE49-F238E27FC236}">
                <a16:creationId xmlns:a16="http://schemas.microsoft.com/office/drawing/2014/main" id="{651EA756-6925-496B-8E55-FF16A6EE3EC0}"/>
              </a:ext>
            </a:extLst>
          </p:cNvPr>
          <p:cNvSpPr/>
          <p:nvPr userDrawn="1"/>
        </p:nvSpPr>
        <p:spPr>
          <a:xfrm>
            <a:off x="0" y="0"/>
            <a:ext cx="12192000" cy="6858000"/>
          </a:xfrm>
          <a:prstGeom prst="rect">
            <a:avLst/>
          </a:prstGeom>
          <a:solidFill>
            <a:srgbClr val="000000">
              <a:alpha val="421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t">
            <a:noAutofit/>
          </a:bodyPr>
          <a:lstStyle>
            <a:lvl1pPr algn="l">
              <a:defRPr sz="4800" cap="none" baseline="0">
                <a:solidFill>
                  <a:schemeClr val="bg1"/>
                </a:solidFill>
              </a:defRPr>
            </a:lvl1pPr>
          </a:lstStyle>
          <a:p>
            <a:r>
              <a:rPr lang="en-US"/>
              <a:t>Insert headline</a:t>
            </a:r>
          </a:p>
        </p:txBody>
      </p:sp>
      <p:sp>
        <p:nvSpPr>
          <p:cNvPr id="19" name="Slide Number Placeholder 8">
            <a:extLst>
              <a:ext uri="{FF2B5EF4-FFF2-40B4-BE49-F238E27FC236}">
                <a16:creationId xmlns:a16="http://schemas.microsoft.com/office/drawing/2014/main" id="{24A48451-1235-4B58-9470-7CF1DDAE79DA}"/>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45361182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plash_Picture_2">
    <p:spTree>
      <p:nvGrpSpPr>
        <p:cNvPr id="1" name=""/>
        <p:cNvGrpSpPr/>
        <p:nvPr/>
      </p:nvGrpSpPr>
      <p:grpSpPr>
        <a:xfrm>
          <a:off x="0" y="0"/>
          <a:ext cx="0" cy="0"/>
          <a:chOff x="0" y="0"/>
          <a:chExt cx="0" cy="0"/>
        </a:xfrm>
      </p:grpSpPr>
      <p:pic>
        <p:nvPicPr>
          <p:cNvPr id="7" name="Google Shape;858;p135">
            <a:extLst>
              <a:ext uri="{FF2B5EF4-FFF2-40B4-BE49-F238E27FC236}">
                <a16:creationId xmlns:a16="http://schemas.microsoft.com/office/drawing/2014/main" id="{3CC4C211-F218-4AFD-A460-5824E8BEBE4B}"/>
              </a:ext>
            </a:extLst>
          </p:cNvPr>
          <p:cNvPicPr preferRelativeResize="0"/>
          <p:nvPr userDrawn="1"/>
        </p:nvPicPr>
        <p:blipFill rotWithShape="1">
          <a:blip r:embed="rId2">
            <a:alphaModFix/>
          </a:blip>
          <a:srcRect l="1867" r="1871" b="18652"/>
          <a:stretch/>
        </p:blipFill>
        <p:spPr>
          <a:xfrm>
            <a:off x="-1" y="1"/>
            <a:ext cx="12192001" cy="6857999"/>
          </a:xfrm>
          <a:prstGeom prst="rect">
            <a:avLst/>
          </a:prstGeom>
          <a:noFill/>
          <a:ln>
            <a:noFill/>
          </a:ln>
        </p:spPr>
      </p:pic>
      <p:sp>
        <p:nvSpPr>
          <p:cNvPr id="9" name="Google Shape;852;p134">
            <a:extLst>
              <a:ext uri="{FF2B5EF4-FFF2-40B4-BE49-F238E27FC236}">
                <a16:creationId xmlns:a16="http://schemas.microsoft.com/office/drawing/2014/main" id="{651EA756-6925-496B-8E55-FF16A6EE3EC0}"/>
              </a:ext>
            </a:extLst>
          </p:cNvPr>
          <p:cNvSpPr/>
          <p:nvPr userDrawn="1"/>
        </p:nvSpPr>
        <p:spPr>
          <a:xfrm>
            <a:off x="0" y="0"/>
            <a:ext cx="12192000" cy="6858000"/>
          </a:xfrm>
          <a:prstGeom prst="rect">
            <a:avLst/>
          </a:prstGeom>
          <a:solidFill>
            <a:srgbClr val="000000">
              <a:alpha val="4211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t">
            <a:noAutofit/>
          </a:bodyPr>
          <a:lstStyle>
            <a:lvl1pPr algn="l">
              <a:defRPr sz="4800" cap="none" baseline="0">
                <a:solidFill>
                  <a:schemeClr val="bg1"/>
                </a:solidFill>
              </a:defRPr>
            </a:lvl1pPr>
          </a:lstStyle>
          <a:p>
            <a:r>
              <a:rPr lang="en-US"/>
              <a:t>Insert headline</a:t>
            </a:r>
          </a:p>
        </p:txBody>
      </p:sp>
      <p:sp>
        <p:nvSpPr>
          <p:cNvPr id="8" name="Slide Number Placeholder 8">
            <a:extLst>
              <a:ext uri="{FF2B5EF4-FFF2-40B4-BE49-F238E27FC236}">
                <a16:creationId xmlns:a16="http://schemas.microsoft.com/office/drawing/2014/main" id="{BC7A9D67-6695-4FC4-AF90-66D5D7DA5122}"/>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430650089"/>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plash_Picture_3">
    <p:spTree>
      <p:nvGrpSpPr>
        <p:cNvPr id="1" name=""/>
        <p:cNvGrpSpPr/>
        <p:nvPr/>
      </p:nvGrpSpPr>
      <p:grpSpPr>
        <a:xfrm>
          <a:off x="0" y="0"/>
          <a:ext cx="0" cy="0"/>
          <a:chOff x="0" y="0"/>
          <a:chExt cx="0" cy="0"/>
        </a:xfrm>
      </p:grpSpPr>
      <p:pic>
        <p:nvPicPr>
          <p:cNvPr id="8" name="Google Shape;890;p139">
            <a:extLst>
              <a:ext uri="{FF2B5EF4-FFF2-40B4-BE49-F238E27FC236}">
                <a16:creationId xmlns:a16="http://schemas.microsoft.com/office/drawing/2014/main" id="{776BF621-E455-405B-A0C6-C237EAD72F56}"/>
              </a:ext>
            </a:extLst>
          </p:cNvPr>
          <p:cNvPicPr preferRelativeResize="0"/>
          <p:nvPr userDrawn="1"/>
        </p:nvPicPr>
        <p:blipFill rotWithShape="1">
          <a:blip r:embed="rId2" cstate="email">
            <a:alphaModFix/>
            <a:extLst>
              <a:ext uri="{28A0092B-C50C-407E-A947-70E740481C1C}">
                <a14:useLocalDpi xmlns:a14="http://schemas.microsoft.com/office/drawing/2010/main"/>
              </a:ext>
            </a:extLst>
          </a:blip>
          <a:srcRect l="3012" r="2093" b="19878"/>
          <a:stretch/>
        </p:blipFill>
        <p:spPr>
          <a:xfrm flipH="1">
            <a:off x="-1" y="1"/>
            <a:ext cx="12192000" cy="6858001"/>
          </a:xfrm>
          <a:prstGeom prst="rect">
            <a:avLst/>
          </a:prstGeom>
          <a:noFill/>
          <a:ln>
            <a:noFill/>
          </a:ln>
        </p:spPr>
      </p:pic>
      <p:sp>
        <p:nvSpPr>
          <p:cNvPr id="9" name="Google Shape;852;p134">
            <a:extLst>
              <a:ext uri="{FF2B5EF4-FFF2-40B4-BE49-F238E27FC236}">
                <a16:creationId xmlns:a16="http://schemas.microsoft.com/office/drawing/2014/main" id="{651EA756-6925-496B-8E55-FF16A6EE3EC0}"/>
              </a:ext>
            </a:extLst>
          </p:cNvPr>
          <p:cNvSpPr/>
          <p:nvPr userDrawn="1"/>
        </p:nvSpPr>
        <p:spPr>
          <a:xfrm>
            <a:off x="0" y="0"/>
            <a:ext cx="12192000" cy="6858000"/>
          </a:xfrm>
          <a:prstGeom prst="rect">
            <a:avLst/>
          </a:prstGeom>
          <a:solidFill>
            <a:srgbClr val="000000">
              <a:alpha val="2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cap="none" baseline="0"/>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t">
            <a:noAutofit/>
          </a:bodyPr>
          <a:lstStyle>
            <a:lvl1pPr algn="l">
              <a:defRPr sz="4800" cap="none" baseline="0">
                <a:solidFill>
                  <a:schemeClr val="bg1"/>
                </a:solidFill>
              </a:defRPr>
            </a:lvl1pPr>
          </a:lstStyle>
          <a:p>
            <a:r>
              <a:rPr lang="en-US"/>
              <a:t>Insert headline</a:t>
            </a:r>
          </a:p>
        </p:txBody>
      </p:sp>
      <p:sp>
        <p:nvSpPr>
          <p:cNvPr id="14" name="Slide Number Placeholder 8">
            <a:extLst>
              <a:ext uri="{FF2B5EF4-FFF2-40B4-BE49-F238E27FC236}">
                <a16:creationId xmlns:a16="http://schemas.microsoft.com/office/drawing/2014/main" id="{D2874CBC-AD5F-4C8A-A7B1-B7286D6CEED8}"/>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99756407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plash_Picture_4">
    <p:spTree>
      <p:nvGrpSpPr>
        <p:cNvPr id="1" name=""/>
        <p:cNvGrpSpPr/>
        <p:nvPr/>
      </p:nvGrpSpPr>
      <p:grpSpPr>
        <a:xfrm>
          <a:off x="0" y="0"/>
          <a:ext cx="0" cy="0"/>
          <a:chOff x="0" y="0"/>
          <a:chExt cx="0" cy="0"/>
        </a:xfrm>
      </p:grpSpPr>
      <p:pic>
        <p:nvPicPr>
          <p:cNvPr id="7" name="Google Shape;906;p141">
            <a:extLst>
              <a:ext uri="{FF2B5EF4-FFF2-40B4-BE49-F238E27FC236}">
                <a16:creationId xmlns:a16="http://schemas.microsoft.com/office/drawing/2014/main" id="{2161CC2A-0FBD-438A-A759-7547B5539164}"/>
              </a:ext>
            </a:extLst>
          </p:cNvPr>
          <p:cNvPicPr preferRelativeResize="0"/>
          <p:nvPr userDrawn="1"/>
        </p:nvPicPr>
        <p:blipFill rotWithShape="1">
          <a:blip r:embed="rId2">
            <a:alphaModFix/>
          </a:blip>
          <a:srcRect l="1273" t="9096" r="19461" b="18654"/>
          <a:stretch/>
        </p:blipFill>
        <p:spPr>
          <a:xfrm>
            <a:off x="0" y="0"/>
            <a:ext cx="12192000" cy="6858000"/>
          </a:xfrm>
          <a:prstGeom prst="rect">
            <a:avLst/>
          </a:prstGeom>
          <a:noFill/>
          <a:ln>
            <a:noFill/>
          </a:ln>
        </p:spPr>
      </p:pic>
      <p:sp>
        <p:nvSpPr>
          <p:cNvPr id="9" name="Google Shape;852;p134">
            <a:extLst>
              <a:ext uri="{FF2B5EF4-FFF2-40B4-BE49-F238E27FC236}">
                <a16:creationId xmlns:a16="http://schemas.microsoft.com/office/drawing/2014/main" id="{651EA756-6925-496B-8E55-FF16A6EE3EC0}"/>
              </a:ext>
            </a:extLst>
          </p:cNvPr>
          <p:cNvSpPr/>
          <p:nvPr userDrawn="1"/>
        </p:nvSpPr>
        <p:spPr>
          <a:xfrm>
            <a:off x="0" y="0"/>
            <a:ext cx="12192000" cy="6858000"/>
          </a:xfrm>
          <a:prstGeom prst="rect">
            <a:avLst/>
          </a:prstGeom>
          <a:solidFill>
            <a:srgbClr val="000000">
              <a:alpha val="2500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353"/>
          </a:p>
        </p:txBody>
      </p:sp>
      <p:sp>
        <p:nvSpPr>
          <p:cNvPr id="10" name="Title 1">
            <a:extLst>
              <a:ext uri="{FF2B5EF4-FFF2-40B4-BE49-F238E27FC236}">
                <a16:creationId xmlns:a16="http://schemas.microsoft.com/office/drawing/2014/main" id="{163E1C58-AB6A-4355-B583-6D2EE10F09AE}"/>
              </a:ext>
            </a:extLst>
          </p:cNvPr>
          <p:cNvSpPr>
            <a:spLocks noGrp="1"/>
          </p:cNvSpPr>
          <p:nvPr>
            <p:ph type="title" hasCustomPrompt="1"/>
          </p:nvPr>
        </p:nvSpPr>
        <p:spPr>
          <a:xfrm>
            <a:off x="471294" y="1201066"/>
            <a:ext cx="4491284" cy="1576133"/>
          </a:xfrm>
        </p:spPr>
        <p:txBody>
          <a:bodyPr lIns="45720" rIns="45720" anchor="t">
            <a:noAutofit/>
          </a:bodyPr>
          <a:lstStyle>
            <a:lvl1pPr algn="l">
              <a:defRPr sz="4800" cap="none" baseline="0">
                <a:solidFill>
                  <a:schemeClr val="bg1"/>
                </a:solidFill>
              </a:defRPr>
            </a:lvl1pPr>
          </a:lstStyle>
          <a:p>
            <a:r>
              <a:rPr lang="en-US"/>
              <a:t>Insert headline</a:t>
            </a:r>
          </a:p>
        </p:txBody>
      </p:sp>
      <p:sp>
        <p:nvSpPr>
          <p:cNvPr id="13" name="Slide Number Placeholder 8">
            <a:extLst>
              <a:ext uri="{FF2B5EF4-FFF2-40B4-BE49-F238E27FC236}">
                <a16:creationId xmlns:a16="http://schemas.microsoft.com/office/drawing/2014/main" id="{CF34413A-B794-41FF-A324-26833AE2B4EB}"/>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45493106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plash_1">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7" name="Slide Number Placeholder 8">
            <a:extLst>
              <a:ext uri="{FF2B5EF4-FFF2-40B4-BE49-F238E27FC236}">
                <a16:creationId xmlns:a16="http://schemas.microsoft.com/office/drawing/2014/main" id="{03C8D3F2-3005-4635-A46D-9D10689D22AF}"/>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pic>
        <p:nvPicPr>
          <p:cNvPr id="7" name="Picture 6">
            <a:extLst>
              <a:ext uri="{FF2B5EF4-FFF2-40B4-BE49-F238E27FC236}">
                <a16:creationId xmlns:a16="http://schemas.microsoft.com/office/drawing/2014/main" id="{5E3180BE-67BC-904A-B3AA-B3918358406A}"/>
              </a:ext>
            </a:extLst>
          </p:cNvPr>
          <p:cNvPicPr>
            <a:picLocks noChangeAspect="1"/>
          </p:cNvPicPr>
          <p:nvPr userDrawn="1"/>
        </p:nvPicPr>
        <p:blipFill>
          <a:blip r:embed="rId2"/>
          <a:stretch>
            <a:fillRect/>
          </a:stretch>
        </p:blipFill>
        <p:spPr>
          <a:xfrm>
            <a:off x="411711" y="495663"/>
            <a:ext cx="6229344" cy="5411349"/>
          </a:xfrm>
          <a:prstGeom prst="rect">
            <a:avLst/>
          </a:prstGeom>
        </p:spPr>
      </p:pic>
      <p:pic>
        <p:nvPicPr>
          <p:cNvPr id="8" name="Google Shape;688;p113">
            <a:extLst>
              <a:ext uri="{FF2B5EF4-FFF2-40B4-BE49-F238E27FC236}">
                <a16:creationId xmlns:a16="http://schemas.microsoft.com/office/drawing/2014/main" id="{D66134FB-9410-6845-9505-E96D09BBB14D}"/>
              </a:ext>
            </a:extLst>
          </p:cNvPr>
          <p:cNvPicPr preferRelativeResize="0"/>
          <p:nvPr userDrawn="1"/>
        </p:nvPicPr>
        <p:blipFill>
          <a:blip r:embed="rId3" cstate="email">
            <a:alphaModFix/>
            <a:extLst>
              <a:ext uri="{28A0092B-C50C-407E-A947-70E740481C1C}">
                <a14:useLocalDpi xmlns:a14="http://schemas.microsoft.com/office/drawing/2010/main"/>
              </a:ext>
            </a:extLst>
          </a:blip>
          <a:stretch>
            <a:fillRect/>
          </a:stretch>
        </p:blipFill>
        <p:spPr>
          <a:xfrm>
            <a:off x="411710" y="2495972"/>
            <a:ext cx="3698321" cy="337368"/>
          </a:xfrm>
          <a:prstGeom prst="rect">
            <a:avLst/>
          </a:prstGeom>
          <a:noFill/>
          <a:ln>
            <a:noFill/>
          </a:ln>
        </p:spPr>
      </p:pic>
      <p:pic>
        <p:nvPicPr>
          <p:cNvPr id="9" name="Picture 8">
            <a:extLst>
              <a:ext uri="{FF2B5EF4-FFF2-40B4-BE49-F238E27FC236}">
                <a16:creationId xmlns:a16="http://schemas.microsoft.com/office/drawing/2014/main" id="{E3157436-4CAB-A242-BED2-CAD9AF858B2D}"/>
              </a:ext>
            </a:extLst>
          </p:cNvPr>
          <p:cNvPicPr>
            <a:picLocks noChangeAspect="1"/>
          </p:cNvPicPr>
          <p:nvPr userDrawn="1"/>
        </p:nvPicPr>
        <p:blipFill>
          <a:blip r:embed="rId4"/>
          <a:stretch>
            <a:fillRect/>
          </a:stretch>
        </p:blipFill>
        <p:spPr>
          <a:xfrm rot="21020042">
            <a:off x="3549504" y="2795197"/>
            <a:ext cx="2983592" cy="610280"/>
          </a:xfrm>
          <a:prstGeom prst="rect">
            <a:avLst/>
          </a:prstGeom>
        </p:spPr>
      </p:pic>
      <p:pic>
        <p:nvPicPr>
          <p:cNvPr id="10" name="Google Shape;682;p112">
            <a:extLst>
              <a:ext uri="{FF2B5EF4-FFF2-40B4-BE49-F238E27FC236}">
                <a16:creationId xmlns:a16="http://schemas.microsoft.com/office/drawing/2014/main" id="{C52298EB-090D-4F38-A4B6-73501EBA735B}"/>
              </a:ext>
            </a:extLst>
          </p:cNvPr>
          <p:cNvPicPr preferRelativeResize="0">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9714309" y="5592763"/>
            <a:ext cx="2036064" cy="469855"/>
          </a:xfrm>
          <a:prstGeom prst="rect">
            <a:avLst/>
          </a:prstGeom>
          <a:noFill/>
          <a:ln>
            <a:noFill/>
          </a:ln>
        </p:spPr>
      </p:pic>
    </p:spTree>
    <p:extLst>
      <p:ext uri="{BB962C8B-B14F-4D97-AF65-F5344CB8AC3E}">
        <p14:creationId xmlns:p14="http://schemas.microsoft.com/office/powerpoint/2010/main" val="392754122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Splash_2">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3"/>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4" name="Slide Number Placeholder 8">
            <a:extLst>
              <a:ext uri="{FF2B5EF4-FFF2-40B4-BE49-F238E27FC236}">
                <a16:creationId xmlns:a16="http://schemas.microsoft.com/office/drawing/2014/main" id="{0C12DCA2-B2BA-43AC-ABA5-E8B77C14065D}"/>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pic>
        <p:nvPicPr>
          <p:cNvPr id="10" name="Picture 9">
            <a:extLst>
              <a:ext uri="{FF2B5EF4-FFF2-40B4-BE49-F238E27FC236}">
                <a16:creationId xmlns:a16="http://schemas.microsoft.com/office/drawing/2014/main" id="{E94235D8-429A-954F-A5A1-18E263432F25}"/>
              </a:ext>
            </a:extLst>
          </p:cNvPr>
          <p:cNvPicPr>
            <a:picLocks noChangeAspect="1"/>
          </p:cNvPicPr>
          <p:nvPr userDrawn="1"/>
        </p:nvPicPr>
        <p:blipFill>
          <a:blip r:embed="rId2"/>
          <a:stretch>
            <a:fillRect/>
          </a:stretch>
        </p:blipFill>
        <p:spPr>
          <a:xfrm>
            <a:off x="557200" y="602151"/>
            <a:ext cx="8606672" cy="4303336"/>
          </a:xfrm>
          <a:prstGeom prst="rect">
            <a:avLst/>
          </a:prstGeom>
        </p:spPr>
      </p:pic>
      <p:pic>
        <p:nvPicPr>
          <p:cNvPr id="11" name="Picture 10">
            <a:extLst>
              <a:ext uri="{FF2B5EF4-FFF2-40B4-BE49-F238E27FC236}">
                <a16:creationId xmlns:a16="http://schemas.microsoft.com/office/drawing/2014/main" id="{3D660902-F111-3D49-B493-F56084C6EFE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42595" y="4267001"/>
            <a:ext cx="4189556" cy="389467"/>
          </a:xfrm>
          <a:prstGeom prst="rect">
            <a:avLst/>
          </a:prstGeom>
        </p:spPr>
      </p:pic>
      <p:pic>
        <p:nvPicPr>
          <p:cNvPr id="12" name="Picture 11">
            <a:extLst>
              <a:ext uri="{FF2B5EF4-FFF2-40B4-BE49-F238E27FC236}">
                <a16:creationId xmlns:a16="http://schemas.microsoft.com/office/drawing/2014/main" id="{34ED781C-E664-FA49-A94C-C47AF0644EE9}"/>
              </a:ext>
            </a:extLst>
          </p:cNvPr>
          <p:cNvPicPr>
            <a:picLocks noChangeAspect="1"/>
          </p:cNvPicPr>
          <p:nvPr userDrawn="1"/>
        </p:nvPicPr>
        <p:blipFill>
          <a:blip r:embed="rId4"/>
          <a:stretch>
            <a:fillRect/>
          </a:stretch>
        </p:blipFill>
        <p:spPr>
          <a:xfrm rot="21257350">
            <a:off x="3485836" y="4896632"/>
            <a:ext cx="2998232" cy="785251"/>
          </a:xfrm>
          <a:prstGeom prst="rect">
            <a:avLst/>
          </a:prstGeom>
        </p:spPr>
      </p:pic>
      <p:pic>
        <p:nvPicPr>
          <p:cNvPr id="8" name="Google Shape;682;p112">
            <a:extLst>
              <a:ext uri="{FF2B5EF4-FFF2-40B4-BE49-F238E27FC236}">
                <a16:creationId xmlns:a16="http://schemas.microsoft.com/office/drawing/2014/main" id="{F816278B-DF66-4964-A1C9-2875FD92F1AA}"/>
              </a:ext>
            </a:extLst>
          </p:cNvPr>
          <p:cNvPicPr preferRelativeResize="0">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9714309" y="5592763"/>
            <a:ext cx="2036064" cy="469855"/>
          </a:xfrm>
          <a:prstGeom prst="rect">
            <a:avLst/>
          </a:prstGeom>
          <a:noFill/>
          <a:ln>
            <a:noFill/>
          </a:ln>
        </p:spPr>
      </p:pic>
    </p:spTree>
    <p:extLst>
      <p:ext uri="{BB962C8B-B14F-4D97-AF65-F5344CB8AC3E}">
        <p14:creationId xmlns:p14="http://schemas.microsoft.com/office/powerpoint/2010/main" val="105306700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Splash_3">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4"/>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2" name="Slide Number Placeholder 8">
            <a:extLst>
              <a:ext uri="{FF2B5EF4-FFF2-40B4-BE49-F238E27FC236}">
                <a16:creationId xmlns:a16="http://schemas.microsoft.com/office/drawing/2014/main" id="{77794EB2-DE10-4F99-84E8-366D8BAB0912}"/>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pic>
        <p:nvPicPr>
          <p:cNvPr id="8" name="Picture 7">
            <a:extLst>
              <a:ext uri="{FF2B5EF4-FFF2-40B4-BE49-F238E27FC236}">
                <a16:creationId xmlns:a16="http://schemas.microsoft.com/office/drawing/2014/main" id="{72DC3428-4960-BD41-A2AE-1B6548778721}"/>
              </a:ext>
            </a:extLst>
          </p:cNvPr>
          <p:cNvPicPr>
            <a:picLocks noChangeAspect="1"/>
          </p:cNvPicPr>
          <p:nvPr userDrawn="1"/>
        </p:nvPicPr>
        <p:blipFill>
          <a:blip r:embed="rId2"/>
          <a:stretch>
            <a:fillRect/>
          </a:stretch>
        </p:blipFill>
        <p:spPr>
          <a:xfrm>
            <a:off x="618764" y="569192"/>
            <a:ext cx="8102101" cy="3204013"/>
          </a:xfrm>
          <a:prstGeom prst="rect">
            <a:avLst/>
          </a:prstGeom>
        </p:spPr>
      </p:pic>
      <p:pic>
        <p:nvPicPr>
          <p:cNvPr id="9" name="Picture 8">
            <a:extLst>
              <a:ext uri="{FF2B5EF4-FFF2-40B4-BE49-F238E27FC236}">
                <a16:creationId xmlns:a16="http://schemas.microsoft.com/office/drawing/2014/main" id="{E0B20668-F842-FB4B-9AD7-269D4705BCD0}"/>
              </a:ext>
            </a:extLst>
          </p:cNvPr>
          <p:cNvPicPr>
            <a:picLocks noChangeAspect="1"/>
          </p:cNvPicPr>
          <p:nvPr userDrawn="1"/>
        </p:nvPicPr>
        <p:blipFill>
          <a:blip r:embed="rId3"/>
          <a:stretch>
            <a:fillRect/>
          </a:stretch>
        </p:blipFill>
        <p:spPr>
          <a:xfrm rot="21236380">
            <a:off x="2914979" y="3956198"/>
            <a:ext cx="3509669" cy="867983"/>
          </a:xfrm>
          <a:prstGeom prst="rect">
            <a:avLst/>
          </a:prstGeom>
        </p:spPr>
      </p:pic>
      <p:pic>
        <p:nvPicPr>
          <p:cNvPr id="13" name="Picture 12">
            <a:extLst>
              <a:ext uri="{FF2B5EF4-FFF2-40B4-BE49-F238E27FC236}">
                <a16:creationId xmlns:a16="http://schemas.microsoft.com/office/drawing/2014/main" id="{72B890E2-9CEC-504D-AB3C-E3F8EB295350}"/>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l="7369" t="-8102"/>
          <a:stretch/>
        </p:blipFill>
        <p:spPr>
          <a:xfrm>
            <a:off x="-14551" y="3099882"/>
            <a:ext cx="5082100" cy="324487"/>
          </a:xfrm>
          <a:prstGeom prst="rect">
            <a:avLst/>
          </a:prstGeom>
        </p:spPr>
      </p:pic>
      <p:pic>
        <p:nvPicPr>
          <p:cNvPr id="10" name="Google Shape;682;p112">
            <a:extLst>
              <a:ext uri="{FF2B5EF4-FFF2-40B4-BE49-F238E27FC236}">
                <a16:creationId xmlns:a16="http://schemas.microsoft.com/office/drawing/2014/main" id="{0F3D281E-7A2F-4E97-B55C-F31A667886B4}"/>
              </a:ext>
            </a:extLst>
          </p:cNvPr>
          <p:cNvPicPr preferRelativeResize="0">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9714309" y="5592763"/>
            <a:ext cx="2036064" cy="469855"/>
          </a:xfrm>
          <a:prstGeom prst="rect">
            <a:avLst/>
          </a:prstGeom>
          <a:noFill/>
          <a:ln>
            <a:noFill/>
          </a:ln>
        </p:spPr>
      </p:pic>
    </p:spTree>
    <p:extLst>
      <p:ext uri="{BB962C8B-B14F-4D97-AF65-F5344CB8AC3E}">
        <p14:creationId xmlns:p14="http://schemas.microsoft.com/office/powerpoint/2010/main" val="18889733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plash_4">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3" name="Slide Number Placeholder 8">
            <a:extLst>
              <a:ext uri="{FF2B5EF4-FFF2-40B4-BE49-F238E27FC236}">
                <a16:creationId xmlns:a16="http://schemas.microsoft.com/office/drawing/2014/main" id="{70632894-5C70-400A-95EA-07A52F9F0ADF}"/>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pic>
        <p:nvPicPr>
          <p:cNvPr id="7" name="Picture 6">
            <a:extLst>
              <a:ext uri="{FF2B5EF4-FFF2-40B4-BE49-F238E27FC236}">
                <a16:creationId xmlns:a16="http://schemas.microsoft.com/office/drawing/2014/main" id="{BA76D28F-D19E-8F46-9D22-9DA8757A098B}"/>
              </a:ext>
            </a:extLst>
          </p:cNvPr>
          <p:cNvPicPr>
            <a:picLocks noChangeAspect="1"/>
          </p:cNvPicPr>
          <p:nvPr userDrawn="1"/>
        </p:nvPicPr>
        <p:blipFill>
          <a:blip r:embed="rId2"/>
          <a:stretch>
            <a:fillRect/>
          </a:stretch>
        </p:blipFill>
        <p:spPr>
          <a:xfrm>
            <a:off x="518260" y="470050"/>
            <a:ext cx="5071747" cy="4220285"/>
          </a:xfrm>
          <a:prstGeom prst="rect">
            <a:avLst/>
          </a:prstGeom>
        </p:spPr>
      </p:pic>
      <p:pic>
        <p:nvPicPr>
          <p:cNvPr id="8" name="Picture 5" descr="https://lh3.googleusercontent.com/QhUaTbGfrSjUFrR9QuUoFieqm2jm9a0b-oaFWjQkT1Gmj1f7jyfPubT9G27UHNDdOcntVvGhWrsyQUjHdBQn50B9ND0i59z22RrUBhhtljUmP84F-yzKG4zDm0KBlKkmwBvB3aNO7dM">
            <a:extLst>
              <a:ext uri="{FF2B5EF4-FFF2-40B4-BE49-F238E27FC236}">
                <a16:creationId xmlns:a16="http://schemas.microsoft.com/office/drawing/2014/main" id="{F8E11574-4DFC-DD49-9CC2-4D70D9493979}"/>
              </a:ext>
            </a:extLst>
          </p:cNvPr>
          <p:cNvPicPr>
            <a:picLocks noChangeAspect="1" noChangeArrowheads="1"/>
          </p:cNvPicPr>
          <p:nvPr userDrawn="1"/>
        </p:nvPicPr>
        <p:blipFill rotWithShape="1">
          <a:blip r:embed="rId3" cstate="email">
            <a:extLst>
              <a:ext uri="{28A0092B-C50C-407E-A947-70E740481C1C}">
                <a14:useLocalDpi xmlns:a14="http://schemas.microsoft.com/office/drawing/2010/main"/>
              </a:ext>
            </a:extLst>
          </a:blip>
          <a:srcRect l="51738"/>
          <a:stretch/>
        </p:blipFill>
        <p:spPr bwMode="auto">
          <a:xfrm>
            <a:off x="3030475" y="4477888"/>
            <a:ext cx="3267552" cy="14663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D8F04B-DA1F-C241-B80C-376DE7377D63}"/>
              </a:ext>
            </a:extLst>
          </p:cNvPr>
          <p:cNvPicPr>
            <a:picLocks noChangeAspect="1"/>
          </p:cNvPicPr>
          <p:nvPr userDrawn="1"/>
        </p:nvPicPr>
        <p:blipFill>
          <a:blip r:embed="rId4"/>
          <a:stretch>
            <a:fillRect/>
          </a:stretch>
        </p:blipFill>
        <p:spPr>
          <a:xfrm>
            <a:off x="518260" y="4024708"/>
            <a:ext cx="3655707" cy="540409"/>
          </a:xfrm>
          <a:prstGeom prst="rect">
            <a:avLst/>
          </a:prstGeom>
        </p:spPr>
      </p:pic>
      <p:pic>
        <p:nvPicPr>
          <p:cNvPr id="10" name="Google Shape;682;p112">
            <a:extLst>
              <a:ext uri="{FF2B5EF4-FFF2-40B4-BE49-F238E27FC236}">
                <a16:creationId xmlns:a16="http://schemas.microsoft.com/office/drawing/2014/main" id="{D480C7FC-5E75-4FAA-A57A-4B4AAA093314}"/>
              </a:ext>
            </a:extLst>
          </p:cNvPr>
          <p:cNvPicPr preferRelativeResize="0">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9714309" y="5592763"/>
            <a:ext cx="2036064" cy="469855"/>
          </a:xfrm>
          <a:prstGeom prst="rect">
            <a:avLst/>
          </a:prstGeom>
          <a:noFill/>
          <a:ln>
            <a:noFill/>
          </a:ln>
        </p:spPr>
      </p:pic>
    </p:spTree>
    <p:extLst>
      <p:ext uri="{BB962C8B-B14F-4D97-AF65-F5344CB8AC3E}">
        <p14:creationId xmlns:p14="http://schemas.microsoft.com/office/powerpoint/2010/main" val="8218162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Splash_5">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12" name="Slide Number Placeholder 8">
            <a:extLst>
              <a:ext uri="{FF2B5EF4-FFF2-40B4-BE49-F238E27FC236}">
                <a16:creationId xmlns:a16="http://schemas.microsoft.com/office/drawing/2014/main" id="{21AD1332-1C6C-4A1B-AFFC-A24B5E1DCEDB}"/>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pic>
        <p:nvPicPr>
          <p:cNvPr id="10" name="Picture 9">
            <a:extLst>
              <a:ext uri="{FF2B5EF4-FFF2-40B4-BE49-F238E27FC236}">
                <a16:creationId xmlns:a16="http://schemas.microsoft.com/office/drawing/2014/main" id="{C65A0545-E0A9-864C-B821-EC7C48AEAE1B}"/>
              </a:ext>
            </a:extLst>
          </p:cNvPr>
          <p:cNvPicPr>
            <a:picLocks noChangeAspect="1"/>
          </p:cNvPicPr>
          <p:nvPr userDrawn="1"/>
        </p:nvPicPr>
        <p:blipFill>
          <a:blip r:embed="rId2"/>
          <a:stretch>
            <a:fillRect/>
          </a:stretch>
        </p:blipFill>
        <p:spPr>
          <a:xfrm>
            <a:off x="584697" y="679800"/>
            <a:ext cx="7894743" cy="3322045"/>
          </a:xfrm>
          <a:prstGeom prst="rect">
            <a:avLst/>
          </a:prstGeom>
        </p:spPr>
      </p:pic>
      <p:pic>
        <p:nvPicPr>
          <p:cNvPr id="11" name="Google Shape;804;p128">
            <a:extLst>
              <a:ext uri="{FF2B5EF4-FFF2-40B4-BE49-F238E27FC236}">
                <a16:creationId xmlns:a16="http://schemas.microsoft.com/office/drawing/2014/main" id="{A4464965-BC71-9C4E-B4D9-B2109C972C26}"/>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105441" y="3429000"/>
            <a:ext cx="6499355" cy="242019"/>
          </a:xfrm>
          <a:prstGeom prst="rect">
            <a:avLst/>
          </a:prstGeom>
          <a:noFill/>
          <a:ln>
            <a:noFill/>
          </a:ln>
        </p:spPr>
      </p:pic>
      <p:pic>
        <p:nvPicPr>
          <p:cNvPr id="13" name="Picture 12">
            <a:extLst>
              <a:ext uri="{FF2B5EF4-FFF2-40B4-BE49-F238E27FC236}">
                <a16:creationId xmlns:a16="http://schemas.microsoft.com/office/drawing/2014/main" id="{6E953041-4EE9-894A-8BD5-90BE5554EE7B}"/>
              </a:ext>
            </a:extLst>
          </p:cNvPr>
          <p:cNvPicPr>
            <a:picLocks noChangeAspect="1"/>
          </p:cNvPicPr>
          <p:nvPr userDrawn="1"/>
        </p:nvPicPr>
        <p:blipFill>
          <a:blip r:embed="rId4"/>
          <a:stretch>
            <a:fillRect/>
          </a:stretch>
        </p:blipFill>
        <p:spPr>
          <a:xfrm rot="21036762">
            <a:off x="4670517" y="4309826"/>
            <a:ext cx="3868561" cy="1122484"/>
          </a:xfrm>
          <a:prstGeom prst="rect">
            <a:avLst/>
          </a:prstGeom>
        </p:spPr>
      </p:pic>
      <p:pic>
        <p:nvPicPr>
          <p:cNvPr id="8" name="Google Shape;682;p112">
            <a:extLst>
              <a:ext uri="{FF2B5EF4-FFF2-40B4-BE49-F238E27FC236}">
                <a16:creationId xmlns:a16="http://schemas.microsoft.com/office/drawing/2014/main" id="{C00358EE-7CBA-4796-B2DF-C989880F40B5}"/>
              </a:ext>
            </a:extLst>
          </p:cNvPr>
          <p:cNvPicPr preferRelativeResize="0">
            <a:picLocks noChangeAspect="1"/>
          </p:cNvPicPr>
          <p:nvPr userDrawn="1"/>
        </p:nvPicPr>
        <p:blipFill>
          <a:blip r:embed="rId5" cstate="screen">
            <a:alphaModFix/>
            <a:extLst>
              <a:ext uri="{28A0092B-C50C-407E-A947-70E740481C1C}">
                <a14:useLocalDpi xmlns:a14="http://schemas.microsoft.com/office/drawing/2010/main"/>
              </a:ext>
            </a:extLst>
          </a:blip>
          <a:stretch>
            <a:fillRect/>
          </a:stretch>
        </p:blipFill>
        <p:spPr>
          <a:xfrm>
            <a:off x="9714309" y="5592763"/>
            <a:ext cx="2036064" cy="469855"/>
          </a:xfrm>
          <a:prstGeom prst="rect">
            <a:avLst/>
          </a:prstGeom>
          <a:noFill/>
          <a:ln>
            <a:noFill/>
          </a:ln>
        </p:spPr>
      </p:pic>
    </p:spTree>
    <p:extLst>
      <p:ext uri="{BB962C8B-B14F-4D97-AF65-F5344CB8AC3E}">
        <p14:creationId xmlns:p14="http://schemas.microsoft.com/office/powerpoint/2010/main" val="107944170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_You_Pin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7" name="Google Shape;680;p112">
            <a:extLst>
              <a:ext uri="{FF2B5EF4-FFF2-40B4-BE49-F238E27FC236}">
                <a16:creationId xmlns:a16="http://schemas.microsoft.com/office/drawing/2014/main" id="{6716B8E1-6D70-440A-842C-C9C993F95943}"/>
              </a:ext>
            </a:extLst>
          </p:cNvPr>
          <p:cNvSpPr txBox="1"/>
          <p:nvPr userDrawn="1"/>
        </p:nvSpPr>
        <p:spPr>
          <a:xfrm>
            <a:off x="1325200" y="2447873"/>
            <a:ext cx="9541600" cy="10312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4700"/>
              <a:buFont typeface="Montserrat Black"/>
              <a:buNone/>
            </a:pPr>
            <a:r>
              <a:rPr lang="en" sz="10133">
                <a:solidFill>
                  <a:srgbClr val="FFFFFF"/>
                </a:solidFill>
                <a:latin typeface="Montserrat Black"/>
                <a:ea typeface="Montserrat Black"/>
                <a:cs typeface="Montserrat Black"/>
                <a:sym typeface="Montserrat Black"/>
              </a:rPr>
              <a:t>THANK YOU</a:t>
            </a:r>
            <a:endParaRPr sz="5333"/>
          </a:p>
        </p:txBody>
      </p:sp>
      <p:pic>
        <p:nvPicPr>
          <p:cNvPr id="8" name="Google Shape;681;p112">
            <a:extLst>
              <a:ext uri="{FF2B5EF4-FFF2-40B4-BE49-F238E27FC236}">
                <a16:creationId xmlns:a16="http://schemas.microsoft.com/office/drawing/2014/main" id="{6BB83528-D34C-4E6E-A360-615A1D4E601C}"/>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rot="10800000" flipH="1">
            <a:off x="3464600" y="3710668"/>
            <a:ext cx="5404035" cy="89433"/>
          </a:xfrm>
          <a:prstGeom prst="rect">
            <a:avLst/>
          </a:prstGeom>
          <a:noFill/>
          <a:ln>
            <a:noFill/>
          </a:ln>
        </p:spPr>
      </p:pic>
      <p:pic>
        <p:nvPicPr>
          <p:cNvPr id="9" name="Google Shape;682;p112">
            <a:extLst>
              <a:ext uri="{FF2B5EF4-FFF2-40B4-BE49-F238E27FC236}">
                <a16:creationId xmlns:a16="http://schemas.microsoft.com/office/drawing/2014/main" id="{5FD44D67-B1AE-41F1-B2B9-4A952EFC94BB}"/>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4577790" y="5307501"/>
            <a:ext cx="3036409" cy="700700"/>
          </a:xfrm>
          <a:prstGeom prst="rect">
            <a:avLst/>
          </a:prstGeom>
          <a:noFill/>
          <a:ln>
            <a:noFill/>
          </a:ln>
        </p:spPr>
      </p:pic>
      <p:sp>
        <p:nvSpPr>
          <p:cNvPr id="13" name="Slide Number Placeholder 8">
            <a:extLst>
              <a:ext uri="{FF2B5EF4-FFF2-40B4-BE49-F238E27FC236}">
                <a16:creationId xmlns:a16="http://schemas.microsoft.com/office/drawing/2014/main" id="{BB47A9A1-B2F8-4752-8BAC-F357B5EF1A3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5870179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ank_You_Blac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10" name="Google Shape;804;p128">
            <a:extLst>
              <a:ext uri="{FF2B5EF4-FFF2-40B4-BE49-F238E27FC236}">
                <a16:creationId xmlns:a16="http://schemas.microsoft.com/office/drawing/2014/main" id="{AED13B66-BE35-4EB8-BE70-DC474BFA0659}"/>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3398197" y="3680746"/>
            <a:ext cx="5470439" cy="152076"/>
          </a:xfrm>
          <a:prstGeom prst="rect">
            <a:avLst/>
          </a:prstGeom>
          <a:noFill/>
          <a:ln>
            <a:noFill/>
          </a:ln>
        </p:spPr>
      </p:pic>
      <p:sp>
        <p:nvSpPr>
          <p:cNvPr id="7" name="Google Shape;680;p112">
            <a:extLst>
              <a:ext uri="{FF2B5EF4-FFF2-40B4-BE49-F238E27FC236}">
                <a16:creationId xmlns:a16="http://schemas.microsoft.com/office/drawing/2014/main" id="{6716B8E1-6D70-440A-842C-C9C993F95943}"/>
              </a:ext>
            </a:extLst>
          </p:cNvPr>
          <p:cNvSpPr txBox="1"/>
          <p:nvPr userDrawn="1"/>
        </p:nvSpPr>
        <p:spPr>
          <a:xfrm>
            <a:off x="1325200" y="2447873"/>
            <a:ext cx="9541600" cy="1031200"/>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Clr>
                <a:srgbClr val="FFFFFF"/>
              </a:buClr>
              <a:buSzPts val="4700"/>
              <a:buFont typeface="Montserrat Black"/>
              <a:buNone/>
            </a:pPr>
            <a:r>
              <a:rPr lang="en" sz="10133">
                <a:solidFill>
                  <a:srgbClr val="FFFFFF"/>
                </a:solidFill>
                <a:latin typeface="Montserrat Black"/>
                <a:ea typeface="Montserrat Black"/>
                <a:cs typeface="Montserrat Black"/>
                <a:sym typeface="Montserrat Black"/>
              </a:rPr>
              <a:t>THANK YOU</a:t>
            </a:r>
            <a:endParaRPr sz="5333"/>
          </a:p>
        </p:txBody>
      </p:sp>
      <p:pic>
        <p:nvPicPr>
          <p:cNvPr id="9" name="Google Shape;682;p112">
            <a:extLst>
              <a:ext uri="{FF2B5EF4-FFF2-40B4-BE49-F238E27FC236}">
                <a16:creationId xmlns:a16="http://schemas.microsoft.com/office/drawing/2014/main" id="{5FD44D67-B1AE-41F1-B2B9-4A952EFC94BB}"/>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4577790" y="5307501"/>
            <a:ext cx="3036409" cy="700700"/>
          </a:xfrm>
          <a:prstGeom prst="rect">
            <a:avLst/>
          </a:prstGeom>
          <a:noFill/>
          <a:ln>
            <a:noFill/>
          </a:ln>
        </p:spPr>
      </p:pic>
      <p:sp>
        <p:nvSpPr>
          <p:cNvPr id="13" name="Slide Number Placeholder 8">
            <a:extLst>
              <a:ext uri="{FF2B5EF4-FFF2-40B4-BE49-F238E27FC236}">
                <a16:creationId xmlns:a16="http://schemas.microsoft.com/office/drawing/2014/main" id="{BB47A9A1-B2F8-4752-8BAC-F357B5EF1A37}"/>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93674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ntro_Blac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C7568003-7C72-4739-9ADA-B147377F8924}"/>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4" name="Google Shape;489;p94">
            <a:extLst>
              <a:ext uri="{FF2B5EF4-FFF2-40B4-BE49-F238E27FC236}">
                <a16:creationId xmlns:a16="http://schemas.microsoft.com/office/drawing/2014/main" id="{58FC06EA-77A9-4050-AE99-4DF3FADE4506}"/>
              </a:ext>
            </a:extLst>
          </p:cNvPr>
          <p:cNvPicPr preferRelativeResize="0"/>
          <p:nvPr userDrawn="1"/>
        </p:nvPicPr>
        <p:blipFill>
          <a:blip r:embed="rId2" cstate="email">
            <a:alphaModFix/>
            <a:extLst>
              <a:ext uri="{28A0092B-C50C-407E-A947-70E740481C1C}">
                <a14:useLocalDpi xmlns:a14="http://schemas.microsoft.com/office/drawing/2010/main"/>
              </a:ext>
            </a:extLst>
          </a:blip>
          <a:stretch>
            <a:fillRect/>
          </a:stretch>
        </p:blipFill>
        <p:spPr>
          <a:xfrm>
            <a:off x="2136034" y="2515159"/>
            <a:ext cx="7919935" cy="1827667"/>
          </a:xfrm>
          <a:prstGeom prst="rect">
            <a:avLst/>
          </a:prstGeom>
          <a:noFill/>
          <a:ln>
            <a:noFill/>
          </a:ln>
        </p:spPr>
      </p:pic>
      <p:sp>
        <p:nvSpPr>
          <p:cNvPr id="9" name="Slide Number Placeholder 8">
            <a:extLst>
              <a:ext uri="{FF2B5EF4-FFF2-40B4-BE49-F238E27FC236}">
                <a16:creationId xmlns:a16="http://schemas.microsoft.com/office/drawing/2014/main" id="{DBB5B3A6-F245-48A0-B80E-63C424ADE8EB}"/>
              </a:ext>
            </a:extLst>
          </p:cNvPr>
          <p:cNvSpPr>
            <a:spLocks noGrp="1"/>
          </p:cNvSpPr>
          <p:nvPr>
            <p:ph type="sldNum" sz="quarter" idx="10"/>
          </p:nvPr>
        </p:nvSpPr>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7703345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_Black">
    <p:spTree>
      <p:nvGrpSpPr>
        <p:cNvPr id="1" name=""/>
        <p:cNvGrpSpPr/>
        <p:nvPr/>
      </p:nvGrpSpPr>
      <p:grpSpPr>
        <a:xfrm>
          <a:off x="0" y="0"/>
          <a:ext cx="0" cy="0"/>
          <a:chOff x="0" y="0"/>
          <a:chExt cx="0" cy="0"/>
        </a:xfrm>
      </p:grpSpPr>
      <p:sp>
        <p:nvSpPr>
          <p:cNvPr id="4" name="Google Shape;263;p55">
            <a:extLst>
              <a:ext uri="{FF2B5EF4-FFF2-40B4-BE49-F238E27FC236}">
                <a16:creationId xmlns:a16="http://schemas.microsoft.com/office/drawing/2014/main" id="{2F00E8FE-AFEF-4C52-83E1-4A96C30C2616}"/>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7" name="Google Shape;781;p125">
            <a:extLst>
              <a:ext uri="{FF2B5EF4-FFF2-40B4-BE49-F238E27FC236}">
                <a16:creationId xmlns:a16="http://schemas.microsoft.com/office/drawing/2014/main" id="{7F7DCC23-AF84-4824-B4EA-CBC30A7C2BCB}"/>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562767" y="685901"/>
            <a:ext cx="6266733" cy="5486167"/>
          </a:xfrm>
          <a:prstGeom prst="rect">
            <a:avLst/>
          </a:prstGeom>
          <a:noFill/>
          <a:ln>
            <a:noFill/>
          </a:ln>
        </p:spPr>
      </p:pic>
      <p:pic>
        <p:nvPicPr>
          <p:cNvPr id="8" name="Google Shape;782;p125">
            <a:extLst>
              <a:ext uri="{FF2B5EF4-FFF2-40B4-BE49-F238E27FC236}">
                <a16:creationId xmlns:a16="http://schemas.microsoft.com/office/drawing/2014/main" id="{E2B5AC2B-AB00-448A-AE3F-CE563C76218A}"/>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8231490" y="803467"/>
            <a:ext cx="3036409" cy="700700"/>
          </a:xfrm>
          <a:prstGeom prst="rect">
            <a:avLst/>
          </a:prstGeom>
          <a:noFill/>
          <a:ln>
            <a:noFill/>
          </a:ln>
        </p:spPr>
      </p:pic>
      <p:sp>
        <p:nvSpPr>
          <p:cNvPr id="9" name="Slide Number Placeholder 8">
            <a:extLst>
              <a:ext uri="{FF2B5EF4-FFF2-40B4-BE49-F238E27FC236}">
                <a16:creationId xmlns:a16="http://schemas.microsoft.com/office/drawing/2014/main" id="{71E58A94-D7CF-45B6-B660-01159CBCB8A9}"/>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372137217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_Pink">
    <p:spTree>
      <p:nvGrpSpPr>
        <p:cNvPr id="1" name=""/>
        <p:cNvGrpSpPr/>
        <p:nvPr/>
      </p:nvGrpSpPr>
      <p:grpSpPr>
        <a:xfrm>
          <a:off x="0" y="0"/>
          <a:ext cx="0" cy="0"/>
          <a:chOff x="0" y="0"/>
          <a:chExt cx="0" cy="0"/>
        </a:xfrm>
      </p:grpSpPr>
      <p:sp>
        <p:nvSpPr>
          <p:cNvPr id="4" name="Google Shape;263;p55">
            <a:extLst>
              <a:ext uri="{FF2B5EF4-FFF2-40B4-BE49-F238E27FC236}">
                <a16:creationId xmlns:a16="http://schemas.microsoft.com/office/drawing/2014/main" id="{2F00E8FE-AFEF-4C52-83E1-4A96C30C2616}"/>
              </a:ext>
            </a:extLst>
          </p:cNvPr>
          <p:cNvSpPr/>
          <p:nvPr userDrawn="1"/>
        </p:nvSpPr>
        <p:spPr>
          <a:xfrm>
            <a:off x="-14551" y="-47792"/>
            <a:ext cx="12221200" cy="6953600"/>
          </a:xfrm>
          <a:prstGeom prst="rect">
            <a:avLst/>
          </a:prstGeom>
          <a:solidFill>
            <a:schemeClr val="accent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5" name="Google Shape;494;p95">
            <a:extLst>
              <a:ext uri="{FF2B5EF4-FFF2-40B4-BE49-F238E27FC236}">
                <a16:creationId xmlns:a16="http://schemas.microsoft.com/office/drawing/2014/main" id="{F0B43A7B-E3F6-45B4-A5B2-7BCE51E227D3}"/>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607000" y="685901"/>
            <a:ext cx="6266733" cy="5486167"/>
          </a:xfrm>
          <a:prstGeom prst="rect">
            <a:avLst/>
          </a:prstGeom>
          <a:noFill/>
          <a:ln>
            <a:noFill/>
          </a:ln>
        </p:spPr>
      </p:pic>
      <p:pic>
        <p:nvPicPr>
          <p:cNvPr id="6" name="Google Shape;495;p95">
            <a:extLst>
              <a:ext uri="{FF2B5EF4-FFF2-40B4-BE49-F238E27FC236}">
                <a16:creationId xmlns:a16="http://schemas.microsoft.com/office/drawing/2014/main" id="{2136829C-1931-4864-8EA1-97BCC9A00C2C}"/>
              </a:ext>
            </a:extLst>
          </p:cNvPr>
          <p:cNvPicPr preferRelativeResize="0"/>
          <p:nvPr userDrawn="1"/>
        </p:nvPicPr>
        <p:blipFill>
          <a:blip r:embed="rId3" cstate="screen">
            <a:alphaModFix/>
            <a:extLst>
              <a:ext uri="{28A0092B-C50C-407E-A947-70E740481C1C}">
                <a14:useLocalDpi xmlns:a14="http://schemas.microsoft.com/office/drawing/2010/main"/>
              </a:ext>
            </a:extLst>
          </a:blip>
          <a:stretch>
            <a:fillRect/>
          </a:stretch>
        </p:blipFill>
        <p:spPr>
          <a:xfrm>
            <a:off x="8231534" y="803467"/>
            <a:ext cx="3036332" cy="700700"/>
          </a:xfrm>
          <a:prstGeom prst="rect">
            <a:avLst/>
          </a:prstGeom>
          <a:noFill/>
          <a:ln>
            <a:noFill/>
          </a:ln>
        </p:spPr>
      </p:pic>
      <p:sp>
        <p:nvSpPr>
          <p:cNvPr id="13" name="Slide Number Placeholder 8">
            <a:extLst>
              <a:ext uri="{FF2B5EF4-FFF2-40B4-BE49-F238E27FC236}">
                <a16:creationId xmlns:a16="http://schemas.microsoft.com/office/drawing/2014/main" id="{1A2E218F-BCDF-4DD6-9C92-6173A6E92F8A}"/>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40899967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genda_Black">
    <p:spTree>
      <p:nvGrpSpPr>
        <p:cNvPr id="1" name=""/>
        <p:cNvGrpSpPr/>
        <p:nvPr/>
      </p:nvGrpSpPr>
      <p:grpSpPr>
        <a:xfrm>
          <a:off x="0" y="0"/>
          <a:ext cx="0" cy="0"/>
          <a:chOff x="0" y="0"/>
          <a:chExt cx="0" cy="0"/>
        </a:xfrm>
      </p:grpSpPr>
      <p:sp>
        <p:nvSpPr>
          <p:cNvPr id="4" name="Google Shape;263;p55">
            <a:extLst>
              <a:ext uri="{FF2B5EF4-FFF2-40B4-BE49-F238E27FC236}">
                <a16:creationId xmlns:a16="http://schemas.microsoft.com/office/drawing/2014/main" id="{2F00E8FE-AFEF-4C52-83E1-4A96C30C2616}"/>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sp>
        <p:nvSpPr>
          <p:cNvPr id="3" name="Text Placeholder 2">
            <a:extLst>
              <a:ext uri="{FF2B5EF4-FFF2-40B4-BE49-F238E27FC236}">
                <a16:creationId xmlns:a16="http://schemas.microsoft.com/office/drawing/2014/main" id="{29A03D25-F6F8-4DAA-8F40-A203F5FD71E7}"/>
              </a:ext>
            </a:extLst>
          </p:cNvPr>
          <p:cNvSpPr>
            <a:spLocks noGrp="1"/>
          </p:cNvSpPr>
          <p:nvPr>
            <p:ph type="body" sz="quarter" idx="10" hasCustomPrompt="1"/>
          </p:nvPr>
        </p:nvSpPr>
        <p:spPr>
          <a:xfrm>
            <a:off x="1234739" y="2495451"/>
            <a:ext cx="7634608" cy="2927349"/>
          </a:xfrm>
        </p:spPr>
        <p:txBody>
          <a:bodyPr>
            <a:normAutofit/>
          </a:bodyPr>
          <a:lstStyle>
            <a:lvl1pPr marL="0" indent="0" algn="just">
              <a:lnSpc>
                <a:spcPct val="120000"/>
              </a:lnSpc>
              <a:spcBef>
                <a:spcPts val="0"/>
              </a:spcBef>
              <a:spcAft>
                <a:spcPts val="2000"/>
              </a:spcAft>
              <a:buNone/>
              <a:defRPr sz="2000" b="1">
                <a:solidFill>
                  <a:schemeClr val="bg1"/>
                </a:solidFill>
                <a:latin typeface="Montserrat" panose="00000500000000000000" pitchFamily="50" charset="0"/>
              </a:defRPr>
            </a:lvl1pPr>
            <a:lvl2pPr marL="609585" indent="0">
              <a:lnSpc>
                <a:spcPct val="120000"/>
              </a:lnSpc>
              <a:spcBef>
                <a:spcPts val="2000"/>
              </a:spcBef>
              <a:buNone/>
              <a:defRPr sz="2000">
                <a:solidFill>
                  <a:schemeClr val="bg1"/>
                </a:solidFill>
                <a:latin typeface="Montserrat" panose="00000500000000000000" pitchFamily="50" charset="0"/>
              </a:defRPr>
            </a:lvl2pPr>
            <a:lvl3pPr marL="1219170" indent="0">
              <a:lnSpc>
                <a:spcPct val="120000"/>
              </a:lnSpc>
              <a:spcBef>
                <a:spcPts val="2000"/>
              </a:spcBef>
              <a:buNone/>
              <a:defRPr sz="2000">
                <a:solidFill>
                  <a:schemeClr val="bg1"/>
                </a:solidFill>
                <a:latin typeface="Montserrat" panose="00000500000000000000" pitchFamily="50" charset="0"/>
              </a:defRPr>
            </a:lvl3pPr>
            <a:lvl4pPr marL="1828754" indent="0">
              <a:lnSpc>
                <a:spcPct val="120000"/>
              </a:lnSpc>
              <a:spcBef>
                <a:spcPts val="2000"/>
              </a:spcBef>
              <a:buNone/>
              <a:defRPr sz="2000">
                <a:solidFill>
                  <a:schemeClr val="bg1"/>
                </a:solidFill>
                <a:latin typeface="Montserrat" panose="00000500000000000000" pitchFamily="50" charset="0"/>
              </a:defRPr>
            </a:lvl4pPr>
            <a:lvl5pPr marL="2438339" indent="0">
              <a:lnSpc>
                <a:spcPct val="120000"/>
              </a:lnSpc>
              <a:spcBef>
                <a:spcPts val="2000"/>
              </a:spcBef>
              <a:buNone/>
              <a:defRPr sz="2000">
                <a:solidFill>
                  <a:schemeClr val="bg1"/>
                </a:solidFill>
                <a:latin typeface="Montserrat" panose="00000500000000000000" pitchFamily="50" charset="0"/>
              </a:defRPr>
            </a:lvl5pPr>
          </a:lstStyle>
          <a:p>
            <a:pPr lvl="0"/>
            <a:r>
              <a:rPr lang="en-US"/>
              <a:t>Agenda Item #1………………………………………………………….5 Minutes</a:t>
            </a:r>
          </a:p>
          <a:p>
            <a:pPr lvl="0"/>
            <a:r>
              <a:rPr lang="en-US"/>
              <a:t>Agenda Item #2…………………………………………………………5 Minutes</a:t>
            </a:r>
          </a:p>
          <a:p>
            <a:pPr lvl="0"/>
            <a:r>
              <a:rPr lang="en-US"/>
              <a:t>Agenda Item #3…………………………………………………………5 Minutes</a:t>
            </a:r>
          </a:p>
          <a:p>
            <a:pPr lvl="0"/>
            <a:r>
              <a:rPr lang="en-US"/>
              <a:t>Agenda Item #4…………………………………………………………5 Minutes</a:t>
            </a:r>
          </a:p>
          <a:p>
            <a:pPr lvl="0"/>
            <a:r>
              <a:rPr lang="en-US"/>
              <a:t>Agenda Item #5…………………………………………………………5 Minutes</a:t>
            </a:r>
          </a:p>
        </p:txBody>
      </p:sp>
      <p:sp>
        <p:nvSpPr>
          <p:cNvPr id="13" name="Google Shape;788;p126">
            <a:extLst>
              <a:ext uri="{FF2B5EF4-FFF2-40B4-BE49-F238E27FC236}">
                <a16:creationId xmlns:a16="http://schemas.microsoft.com/office/drawing/2014/main" id="{E29569FD-8D11-4648-B400-65767767D83B}"/>
              </a:ext>
            </a:extLst>
          </p:cNvPr>
          <p:cNvSpPr txBox="1"/>
          <p:nvPr userDrawn="1"/>
        </p:nvSpPr>
        <p:spPr>
          <a:xfrm>
            <a:off x="1234737" y="1057799"/>
            <a:ext cx="2888800" cy="756800"/>
          </a:xfrm>
          <a:prstGeom prst="rect">
            <a:avLst/>
          </a:prstGeom>
          <a:noFill/>
          <a:ln>
            <a:noFill/>
          </a:ln>
        </p:spPr>
        <p:txBody>
          <a:bodyPr spcFirstLastPara="1" wrap="square" lIns="60967" tIns="60967" rIns="60967" bIns="60967" anchor="ctr" anchorCtr="0">
            <a:noAutofit/>
          </a:bodyPr>
          <a:lstStyle/>
          <a:p>
            <a:pPr marL="67732" marR="0" lvl="0" indent="-67732" algn="r" rtl="0">
              <a:lnSpc>
                <a:spcPct val="100000"/>
              </a:lnSpc>
              <a:spcBef>
                <a:spcPts val="0"/>
              </a:spcBef>
              <a:spcAft>
                <a:spcPts val="0"/>
              </a:spcAft>
              <a:buClr>
                <a:srgbClr val="FFFFFF"/>
              </a:buClr>
              <a:buSzPts val="800"/>
              <a:buFont typeface="Montserrat"/>
              <a:buChar char=" "/>
            </a:pPr>
            <a:r>
              <a:rPr lang="en" sz="4267" b="0" i="0" u="none" strike="noStrike" cap="none">
                <a:solidFill>
                  <a:srgbClr val="FFFFFF"/>
                </a:solidFill>
                <a:latin typeface="Montserrat Black"/>
                <a:ea typeface="Montserrat Black"/>
                <a:cs typeface="Montserrat Black"/>
                <a:sym typeface="Montserrat Black"/>
              </a:rPr>
              <a:t>AGENDA</a:t>
            </a:r>
            <a:endParaRPr sz="1467"/>
          </a:p>
        </p:txBody>
      </p:sp>
      <p:pic>
        <p:nvPicPr>
          <p:cNvPr id="10" name="Google Shape;789;p126" descr="Image">
            <a:extLst>
              <a:ext uri="{FF2B5EF4-FFF2-40B4-BE49-F238E27FC236}">
                <a16:creationId xmlns:a16="http://schemas.microsoft.com/office/drawing/2014/main" id="{6930F546-9C57-42EE-A67D-6848E0EF77E6}"/>
              </a:ext>
            </a:extLst>
          </p:cNvPr>
          <p:cNvPicPr preferRelativeResize="0"/>
          <p:nvPr userDrawn="1"/>
        </p:nvPicPr>
        <p:blipFill rotWithShape="1">
          <a:blip r:embed="rId2">
            <a:alphaModFix/>
          </a:blip>
          <a:srcRect/>
          <a:stretch/>
        </p:blipFill>
        <p:spPr>
          <a:xfrm>
            <a:off x="1307543" y="860518"/>
            <a:ext cx="2870061" cy="1227681"/>
          </a:xfrm>
          <a:prstGeom prst="rect">
            <a:avLst/>
          </a:prstGeom>
          <a:noFill/>
          <a:ln>
            <a:noFill/>
          </a:ln>
        </p:spPr>
      </p:pic>
      <p:sp>
        <p:nvSpPr>
          <p:cNvPr id="14" name="Slide Number Placeholder 8">
            <a:extLst>
              <a:ext uri="{FF2B5EF4-FFF2-40B4-BE49-F238E27FC236}">
                <a16:creationId xmlns:a16="http://schemas.microsoft.com/office/drawing/2014/main" id="{2A4BC03B-EA2F-40D1-B73A-72C92FFE634E}"/>
              </a:ext>
            </a:extLst>
          </p:cNvPr>
          <p:cNvSpPr>
            <a:spLocks noGrp="1"/>
          </p:cNvSpPr>
          <p:nvPr>
            <p:ph type="sldNum" sz="quarter" idx="11"/>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1844709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_Break_Blac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14551" y="-47792"/>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9" name="Google Shape;804;p128">
            <a:extLst>
              <a:ext uri="{FF2B5EF4-FFF2-40B4-BE49-F238E27FC236}">
                <a16:creationId xmlns:a16="http://schemas.microsoft.com/office/drawing/2014/main" id="{8EC93DFF-963A-47F6-8A94-4F5205B85DCB}"/>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170444" y="3879618"/>
            <a:ext cx="7172656" cy="205233"/>
          </a:xfrm>
          <a:prstGeom prst="rect">
            <a:avLst/>
          </a:prstGeom>
          <a:noFill/>
          <a:ln>
            <a:noFill/>
          </a:ln>
        </p:spPr>
      </p:pic>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1081532" y="2564763"/>
            <a:ext cx="9546336" cy="1131781"/>
          </a:xfrm>
        </p:spPr>
        <p:txBody>
          <a:bodyPr anchor="b">
            <a:noAutofit/>
          </a:bodyPr>
          <a:lstStyle>
            <a:lvl1pPr algn="ctr">
              <a:defRPr sz="6133" cap="all" baseline="0">
                <a:solidFill>
                  <a:schemeClr val="bg1"/>
                </a:solidFill>
                <a:latin typeface="Montserrat Black" panose="00000A00000000000000" pitchFamily="50" charset="0"/>
              </a:defRPr>
            </a:lvl1pPr>
          </a:lstStyle>
          <a:p>
            <a:r>
              <a:rPr lang="en-US"/>
              <a:t>INSERT TITLE HERE</a:t>
            </a:r>
          </a:p>
        </p:txBody>
      </p:sp>
      <p:sp>
        <p:nvSpPr>
          <p:cNvPr id="11" name="Slide Number Placeholder 8">
            <a:extLst>
              <a:ext uri="{FF2B5EF4-FFF2-40B4-BE49-F238E27FC236}">
                <a16:creationId xmlns:a16="http://schemas.microsoft.com/office/drawing/2014/main" id="{7237087B-EF41-4F85-B3A1-52ACC9309674}"/>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10290606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_Break_Text_Black">
    <p:spTree>
      <p:nvGrpSpPr>
        <p:cNvPr id="1" name=""/>
        <p:cNvGrpSpPr/>
        <p:nvPr/>
      </p:nvGrpSpPr>
      <p:grpSpPr>
        <a:xfrm>
          <a:off x="0" y="0"/>
          <a:ext cx="0" cy="0"/>
          <a:chOff x="0" y="0"/>
          <a:chExt cx="0" cy="0"/>
        </a:xfrm>
      </p:grpSpPr>
      <p:sp>
        <p:nvSpPr>
          <p:cNvPr id="6" name="Google Shape;263;p55">
            <a:extLst>
              <a:ext uri="{FF2B5EF4-FFF2-40B4-BE49-F238E27FC236}">
                <a16:creationId xmlns:a16="http://schemas.microsoft.com/office/drawing/2014/main" id="{AA618F58-E823-4131-8E80-40E9AB2CC6FA}"/>
              </a:ext>
            </a:extLst>
          </p:cNvPr>
          <p:cNvSpPr/>
          <p:nvPr userDrawn="1"/>
        </p:nvSpPr>
        <p:spPr>
          <a:xfrm>
            <a:off x="0" y="-47800"/>
            <a:ext cx="12221200" cy="6953600"/>
          </a:xfrm>
          <a:prstGeom prst="rect">
            <a:avLst/>
          </a:prstGeom>
          <a:solidFill>
            <a:schemeClr val="tx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467" b="0" i="0" u="none" strike="noStrike" cap="none">
              <a:solidFill>
                <a:srgbClr val="000000"/>
              </a:solidFill>
              <a:latin typeface="Arial"/>
              <a:ea typeface="Arial"/>
              <a:cs typeface="Arial"/>
              <a:sym typeface="Arial"/>
            </a:endParaRPr>
          </a:p>
        </p:txBody>
      </p:sp>
      <p:pic>
        <p:nvPicPr>
          <p:cNvPr id="8" name="Google Shape;804;p128">
            <a:extLst>
              <a:ext uri="{FF2B5EF4-FFF2-40B4-BE49-F238E27FC236}">
                <a16:creationId xmlns:a16="http://schemas.microsoft.com/office/drawing/2014/main" id="{6826C952-822D-4D8D-B332-8EF4D46D3C0A}"/>
              </a:ext>
            </a:extLst>
          </p:cNvPr>
          <p:cNvPicPr preferRelativeResize="0"/>
          <p:nvPr userDrawn="1"/>
        </p:nvPicPr>
        <p:blipFill>
          <a:blip r:embed="rId2" cstate="screen">
            <a:alphaModFix/>
            <a:extLst>
              <a:ext uri="{28A0092B-C50C-407E-A947-70E740481C1C}">
                <a14:useLocalDpi xmlns:a14="http://schemas.microsoft.com/office/drawing/2010/main"/>
              </a:ext>
            </a:extLst>
          </a:blip>
          <a:stretch>
            <a:fillRect/>
          </a:stretch>
        </p:blipFill>
        <p:spPr>
          <a:xfrm>
            <a:off x="2170444" y="3879618"/>
            <a:ext cx="7172656" cy="205233"/>
          </a:xfrm>
          <a:prstGeom prst="rect">
            <a:avLst/>
          </a:prstGeom>
          <a:noFill/>
          <a:ln>
            <a:noFill/>
          </a:ln>
        </p:spPr>
      </p:pic>
      <p:sp>
        <p:nvSpPr>
          <p:cNvPr id="10" name="Title 9">
            <a:extLst>
              <a:ext uri="{FF2B5EF4-FFF2-40B4-BE49-F238E27FC236}">
                <a16:creationId xmlns:a16="http://schemas.microsoft.com/office/drawing/2014/main" id="{CC0846F4-2D9A-46D4-8EC9-B95538B10E3B}"/>
              </a:ext>
            </a:extLst>
          </p:cNvPr>
          <p:cNvSpPr>
            <a:spLocks noGrp="1"/>
          </p:cNvSpPr>
          <p:nvPr>
            <p:ph type="title" hasCustomPrompt="1"/>
          </p:nvPr>
        </p:nvSpPr>
        <p:spPr>
          <a:xfrm>
            <a:off x="806877" y="1097704"/>
            <a:ext cx="9546336" cy="684869"/>
          </a:xfrm>
        </p:spPr>
        <p:txBody>
          <a:bodyPr anchor="b">
            <a:noAutofit/>
          </a:bodyPr>
          <a:lstStyle>
            <a:lvl1pPr algn="l">
              <a:defRPr sz="4133" cap="none" baseline="0">
                <a:solidFill>
                  <a:schemeClr val="bg1"/>
                </a:solidFill>
                <a:latin typeface="Montserrat Black" panose="00000A00000000000000" pitchFamily="50" charset="0"/>
              </a:defRPr>
            </a:lvl1pPr>
          </a:lstStyle>
          <a:p>
            <a:r>
              <a:rPr lang="en-US"/>
              <a:t>INSERT SECTION HEADLINE</a:t>
            </a:r>
          </a:p>
        </p:txBody>
      </p:sp>
      <p:sp>
        <p:nvSpPr>
          <p:cNvPr id="11" name="Content Placeholder 4">
            <a:extLst>
              <a:ext uri="{FF2B5EF4-FFF2-40B4-BE49-F238E27FC236}">
                <a16:creationId xmlns:a16="http://schemas.microsoft.com/office/drawing/2014/main" id="{77B0A68B-148B-4B04-B1C3-2D91DBA8F39C}"/>
              </a:ext>
            </a:extLst>
          </p:cNvPr>
          <p:cNvSpPr>
            <a:spLocks noGrp="1"/>
          </p:cNvSpPr>
          <p:nvPr>
            <p:ph sz="quarter" idx="13" hasCustomPrompt="1"/>
          </p:nvPr>
        </p:nvSpPr>
        <p:spPr>
          <a:xfrm>
            <a:off x="809125" y="4248537"/>
            <a:ext cx="9760299" cy="1968043"/>
          </a:xfrm>
        </p:spPr>
        <p:txBody>
          <a:bodyPr>
            <a:noAutofit/>
          </a:bodyPr>
          <a:lstStyle>
            <a:lvl1pPr marL="0" indent="0">
              <a:buNone/>
              <a:defRPr sz="2533">
                <a:solidFill>
                  <a:schemeClr val="bg1"/>
                </a:solidFill>
                <a:latin typeface="Montserrat" panose="00000500000000000000" pitchFamily="50" charset="0"/>
              </a:defRPr>
            </a:lvl1pPr>
            <a:lvl2pPr marL="455073" indent="-154513">
              <a:defRPr sz="2533">
                <a:solidFill>
                  <a:schemeClr val="bg1"/>
                </a:solidFill>
                <a:latin typeface="Montserrat" panose="00000500000000000000" pitchFamily="50" charset="0"/>
              </a:defRPr>
            </a:lvl2pPr>
            <a:lvl3pPr marL="764098" indent="-154513">
              <a:defRPr sz="2533">
                <a:solidFill>
                  <a:schemeClr val="bg1"/>
                </a:solidFill>
                <a:latin typeface="Montserrat" panose="00000500000000000000" pitchFamily="50" charset="0"/>
              </a:defRPr>
            </a:lvl3pPr>
            <a:lvl4pPr marL="1064657" indent="-154513">
              <a:defRPr sz="2533">
                <a:solidFill>
                  <a:schemeClr val="bg1"/>
                </a:solidFill>
                <a:latin typeface="Montserrat" panose="00000500000000000000" pitchFamily="50" charset="0"/>
              </a:defRPr>
            </a:lvl4pPr>
            <a:lvl5pPr marL="1373683" indent="-158747">
              <a:defRPr sz="2533">
                <a:solidFill>
                  <a:schemeClr val="bg1"/>
                </a:solidFill>
                <a:latin typeface="Montserrat" panose="00000500000000000000" pitchFamily="50" charset="0"/>
              </a:defRPr>
            </a:lvl5pPr>
          </a:lstStyle>
          <a:p>
            <a:pPr lvl="0"/>
            <a:r>
              <a:rPr lang="en-US"/>
              <a:t>Enter a subtitle or brief outline (up to 5 lines)</a:t>
            </a:r>
          </a:p>
        </p:txBody>
      </p:sp>
      <p:sp>
        <p:nvSpPr>
          <p:cNvPr id="15" name="Slide Number Placeholder 8">
            <a:extLst>
              <a:ext uri="{FF2B5EF4-FFF2-40B4-BE49-F238E27FC236}">
                <a16:creationId xmlns:a16="http://schemas.microsoft.com/office/drawing/2014/main" id="{81C25DD0-CA5B-4A1B-8F06-016A05778625}"/>
              </a:ext>
            </a:extLst>
          </p:cNvPr>
          <p:cNvSpPr>
            <a:spLocks noGrp="1"/>
          </p:cNvSpPr>
          <p:nvPr>
            <p:ph type="sldNum" sz="quarter" idx="10"/>
          </p:nvPr>
        </p:nvSpPr>
        <p:spPr>
          <a:xfrm>
            <a:off x="10932606" y="6356351"/>
            <a:ext cx="964641" cy="366183"/>
          </a:xfrm>
        </p:spPr>
        <p:txBody>
          <a:bodyPr/>
          <a:lstStyle>
            <a:lvl1pPr>
              <a:defRPr>
                <a:solidFill>
                  <a:schemeClr val="bg1"/>
                </a:solidFill>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66787856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image" Target="../media/image1.emf"/><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theme" Target="../theme/theme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8"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image" Target="../media/image1.emf"/><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theme" Target="../theme/theme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9.xml"/><Relationship Id="rId21" Type="http://schemas.openxmlformats.org/officeDocument/2006/relationships/slideLayout" Target="../slideLayouts/slideLayout114.xml"/><Relationship Id="rId42" Type="http://schemas.openxmlformats.org/officeDocument/2006/relationships/slideLayout" Target="../slideLayouts/slideLayout135.xml"/><Relationship Id="rId47" Type="http://schemas.openxmlformats.org/officeDocument/2006/relationships/slideLayout" Target="../slideLayouts/slideLayout140.xml"/><Relationship Id="rId63" Type="http://schemas.openxmlformats.org/officeDocument/2006/relationships/slideLayout" Target="../slideLayouts/slideLayout156.xml"/><Relationship Id="rId68" Type="http://schemas.openxmlformats.org/officeDocument/2006/relationships/slideLayout" Target="../slideLayouts/slideLayout161.xml"/><Relationship Id="rId84" Type="http://schemas.openxmlformats.org/officeDocument/2006/relationships/slideLayout" Target="../slideLayouts/slideLayout177.xml"/><Relationship Id="rId16" Type="http://schemas.openxmlformats.org/officeDocument/2006/relationships/slideLayout" Target="../slideLayouts/slideLayout109.xml"/><Relationship Id="rId11" Type="http://schemas.openxmlformats.org/officeDocument/2006/relationships/slideLayout" Target="../slideLayouts/slideLayout104.xml"/><Relationship Id="rId32" Type="http://schemas.openxmlformats.org/officeDocument/2006/relationships/slideLayout" Target="../slideLayouts/slideLayout125.xml"/><Relationship Id="rId37" Type="http://schemas.openxmlformats.org/officeDocument/2006/relationships/slideLayout" Target="../slideLayouts/slideLayout130.xml"/><Relationship Id="rId53" Type="http://schemas.openxmlformats.org/officeDocument/2006/relationships/slideLayout" Target="../slideLayouts/slideLayout146.xml"/><Relationship Id="rId58" Type="http://schemas.openxmlformats.org/officeDocument/2006/relationships/slideLayout" Target="../slideLayouts/slideLayout151.xml"/><Relationship Id="rId74" Type="http://schemas.openxmlformats.org/officeDocument/2006/relationships/slideLayout" Target="../slideLayouts/slideLayout167.xml"/><Relationship Id="rId79" Type="http://schemas.openxmlformats.org/officeDocument/2006/relationships/slideLayout" Target="../slideLayouts/slideLayout172.xml"/><Relationship Id="rId5" Type="http://schemas.openxmlformats.org/officeDocument/2006/relationships/slideLayout" Target="../slideLayouts/slideLayout98.xml"/><Relationship Id="rId19" Type="http://schemas.openxmlformats.org/officeDocument/2006/relationships/slideLayout" Target="../slideLayouts/slideLayout11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 Id="rId43" Type="http://schemas.openxmlformats.org/officeDocument/2006/relationships/slideLayout" Target="../slideLayouts/slideLayout136.xml"/><Relationship Id="rId48" Type="http://schemas.openxmlformats.org/officeDocument/2006/relationships/slideLayout" Target="../slideLayouts/slideLayout141.xml"/><Relationship Id="rId56" Type="http://schemas.openxmlformats.org/officeDocument/2006/relationships/slideLayout" Target="../slideLayouts/slideLayout149.xml"/><Relationship Id="rId64" Type="http://schemas.openxmlformats.org/officeDocument/2006/relationships/slideLayout" Target="../slideLayouts/slideLayout157.xml"/><Relationship Id="rId69" Type="http://schemas.openxmlformats.org/officeDocument/2006/relationships/slideLayout" Target="../slideLayouts/slideLayout162.xml"/><Relationship Id="rId77" Type="http://schemas.openxmlformats.org/officeDocument/2006/relationships/slideLayout" Target="../slideLayouts/slideLayout170.xml"/><Relationship Id="rId8" Type="http://schemas.openxmlformats.org/officeDocument/2006/relationships/slideLayout" Target="../slideLayouts/slideLayout101.xml"/><Relationship Id="rId51" Type="http://schemas.openxmlformats.org/officeDocument/2006/relationships/slideLayout" Target="../slideLayouts/slideLayout144.xml"/><Relationship Id="rId72" Type="http://schemas.openxmlformats.org/officeDocument/2006/relationships/slideLayout" Target="../slideLayouts/slideLayout165.xml"/><Relationship Id="rId80" Type="http://schemas.openxmlformats.org/officeDocument/2006/relationships/slideLayout" Target="../slideLayouts/slideLayout173.xml"/><Relationship Id="rId85" Type="http://schemas.openxmlformats.org/officeDocument/2006/relationships/slideLayout" Target="../slideLayouts/slideLayout178.xml"/><Relationship Id="rId3" Type="http://schemas.openxmlformats.org/officeDocument/2006/relationships/slideLayout" Target="../slideLayouts/slideLayout96.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38" Type="http://schemas.openxmlformats.org/officeDocument/2006/relationships/slideLayout" Target="../slideLayouts/slideLayout131.xml"/><Relationship Id="rId46" Type="http://schemas.openxmlformats.org/officeDocument/2006/relationships/slideLayout" Target="../slideLayouts/slideLayout139.xml"/><Relationship Id="rId59" Type="http://schemas.openxmlformats.org/officeDocument/2006/relationships/slideLayout" Target="../slideLayouts/slideLayout152.xml"/><Relationship Id="rId67" Type="http://schemas.openxmlformats.org/officeDocument/2006/relationships/slideLayout" Target="../slideLayouts/slideLayout160.xml"/><Relationship Id="rId20" Type="http://schemas.openxmlformats.org/officeDocument/2006/relationships/slideLayout" Target="../slideLayouts/slideLayout113.xml"/><Relationship Id="rId41" Type="http://schemas.openxmlformats.org/officeDocument/2006/relationships/slideLayout" Target="../slideLayouts/slideLayout134.xml"/><Relationship Id="rId54" Type="http://schemas.openxmlformats.org/officeDocument/2006/relationships/slideLayout" Target="../slideLayouts/slideLayout147.xml"/><Relationship Id="rId62" Type="http://schemas.openxmlformats.org/officeDocument/2006/relationships/slideLayout" Target="../slideLayouts/slideLayout155.xml"/><Relationship Id="rId70" Type="http://schemas.openxmlformats.org/officeDocument/2006/relationships/slideLayout" Target="../slideLayouts/slideLayout163.xml"/><Relationship Id="rId75" Type="http://schemas.openxmlformats.org/officeDocument/2006/relationships/slideLayout" Target="../slideLayouts/slideLayout168.xml"/><Relationship Id="rId83" Type="http://schemas.openxmlformats.org/officeDocument/2006/relationships/slideLayout" Target="../slideLayouts/slideLayout176.xml"/><Relationship Id="rId88" Type="http://schemas.openxmlformats.org/officeDocument/2006/relationships/theme" Target="../theme/theme4.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slideLayout" Target="../slideLayouts/slideLayout129.xml"/><Relationship Id="rId49" Type="http://schemas.openxmlformats.org/officeDocument/2006/relationships/slideLayout" Target="../slideLayouts/slideLayout142.xml"/><Relationship Id="rId57" Type="http://schemas.openxmlformats.org/officeDocument/2006/relationships/slideLayout" Target="../slideLayouts/slideLayout150.xml"/><Relationship Id="rId10" Type="http://schemas.openxmlformats.org/officeDocument/2006/relationships/slideLayout" Target="../slideLayouts/slideLayout103.xml"/><Relationship Id="rId31" Type="http://schemas.openxmlformats.org/officeDocument/2006/relationships/slideLayout" Target="../slideLayouts/slideLayout124.xml"/><Relationship Id="rId44" Type="http://schemas.openxmlformats.org/officeDocument/2006/relationships/slideLayout" Target="../slideLayouts/slideLayout137.xml"/><Relationship Id="rId52" Type="http://schemas.openxmlformats.org/officeDocument/2006/relationships/slideLayout" Target="../slideLayouts/slideLayout145.xml"/><Relationship Id="rId60" Type="http://schemas.openxmlformats.org/officeDocument/2006/relationships/slideLayout" Target="../slideLayouts/slideLayout153.xml"/><Relationship Id="rId65" Type="http://schemas.openxmlformats.org/officeDocument/2006/relationships/slideLayout" Target="../slideLayouts/slideLayout158.xml"/><Relationship Id="rId73" Type="http://schemas.openxmlformats.org/officeDocument/2006/relationships/slideLayout" Target="../slideLayouts/slideLayout166.xml"/><Relationship Id="rId78" Type="http://schemas.openxmlformats.org/officeDocument/2006/relationships/slideLayout" Target="../slideLayouts/slideLayout171.xml"/><Relationship Id="rId81" Type="http://schemas.openxmlformats.org/officeDocument/2006/relationships/slideLayout" Target="../slideLayouts/slideLayout174.xml"/><Relationship Id="rId86" Type="http://schemas.openxmlformats.org/officeDocument/2006/relationships/slideLayout" Target="../slideLayouts/slideLayout179.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9" Type="http://schemas.openxmlformats.org/officeDocument/2006/relationships/slideLayout" Target="../slideLayouts/slideLayout132.xml"/><Relationship Id="rId34" Type="http://schemas.openxmlformats.org/officeDocument/2006/relationships/slideLayout" Target="../slideLayouts/slideLayout127.xml"/><Relationship Id="rId50" Type="http://schemas.openxmlformats.org/officeDocument/2006/relationships/slideLayout" Target="../slideLayouts/slideLayout143.xml"/><Relationship Id="rId55" Type="http://schemas.openxmlformats.org/officeDocument/2006/relationships/slideLayout" Target="../slideLayouts/slideLayout148.xml"/><Relationship Id="rId76" Type="http://schemas.openxmlformats.org/officeDocument/2006/relationships/slideLayout" Target="../slideLayouts/slideLayout169.xml"/><Relationship Id="rId7" Type="http://schemas.openxmlformats.org/officeDocument/2006/relationships/slideLayout" Target="../slideLayouts/slideLayout100.xml"/><Relationship Id="rId71" Type="http://schemas.openxmlformats.org/officeDocument/2006/relationships/slideLayout" Target="../slideLayouts/slideLayout164.xml"/><Relationship Id="rId2" Type="http://schemas.openxmlformats.org/officeDocument/2006/relationships/slideLayout" Target="../slideLayouts/slideLayout95.xml"/><Relationship Id="rId29" Type="http://schemas.openxmlformats.org/officeDocument/2006/relationships/slideLayout" Target="../slideLayouts/slideLayout122.xml"/><Relationship Id="rId24" Type="http://schemas.openxmlformats.org/officeDocument/2006/relationships/slideLayout" Target="../slideLayouts/slideLayout117.xml"/><Relationship Id="rId40" Type="http://schemas.openxmlformats.org/officeDocument/2006/relationships/slideLayout" Target="../slideLayouts/slideLayout133.xml"/><Relationship Id="rId45" Type="http://schemas.openxmlformats.org/officeDocument/2006/relationships/slideLayout" Target="../slideLayouts/slideLayout138.xml"/><Relationship Id="rId66" Type="http://schemas.openxmlformats.org/officeDocument/2006/relationships/slideLayout" Target="../slideLayouts/slideLayout159.xml"/><Relationship Id="rId87" Type="http://schemas.openxmlformats.org/officeDocument/2006/relationships/slideLayout" Target="../slideLayouts/slideLayout180.xml"/><Relationship Id="rId61" Type="http://schemas.openxmlformats.org/officeDocument/2006/relationships/slideLayout" Target="../slideLayouts/slideLayout154.xml"/><Relationship Id="rId82"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15B69C-1B23-4713-86CD-13D0E2624ECF}"/>
              </a:ext>
            </a:extLst>
          </p:cNvPr>
          <p:cNvSpPr>
            <a:spLocks noGrp="1"/>
          </p:cNvSpPr>
          <p:nvPr>
            <p:ph type="title"/>
          </p:nvPr>
        </p:nvSpPr>
        <p:spPr>
          <a:xfrm>
            <a:off x="838200" y="366185"/>
            <a:ext cx="10515600" cy="132503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BD043DB2-2E60-4F92-9762-BD7539D01E1C}"/>
              </a:ext>
            </a:extLst>
          </p:cNvPr>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1494E70F-15BF-4C6F-8C33-6673AE38C1D3}"/>
              </a:ext>
            </a:extLst>
          </p:cNvPr>
          <p:cNvSpPr>
            <a:spLocks noGrp="1"/>
          </p:cNvSpPr>
          <p:nvPr>
            <p:ph type="sldNum" sz="quarter" idx="4"/>
          </p:nvPr>
        </p:nvSpPr>
        <p:spPr>
          <a:xfrm>
            <a:off x="10932606" y="6356351"/>
            <a:ext cx="964641" cy="366183"/>
          </a:xfrm>
          <a:prstGeom prst="rect">
            <a:avLst/>
          </a:prstGeom>
        </p:spPr>
        <p:txBody>
          <a:bodyPr vert="horz" lIns="91440" tIns="45720" rIns="91440" bIns="45720" rtlCol="0" anchor="ctr"/>
          <a:lstStyle>
            <a:lvl1pPr algn="r">
              <a:defRPr sz="1067">
                <a:solidFill>
                  <a:schemeClr val="tx1"/>
                </a:solidFill>
                <a:latin typeface="Montserrat Medium" panose="020B0604020202020204" charset="0"/>
              </a:defRPr>
            </a:lvl1pPr>
          </a:lstStyle>
          <a:p>
            <a:fld id="{3629069A-B795-4544-81FF-5D23FC6CAA0B}" type="slidenum">
              <a:rPr lang="en-US" smtClean="0"/>
              <a:pPr/>
              <a:t>‹#›</a:t>
            </a:fld>
            <a:endParaRPr lang="en-US"/>
          </a:p>
        </p:txBody>
      </p:sp>
    </p:spTree>
    <p:extLst>
      <p:ext uri="{BB962C8B-B14F-4D97-AF65-F5344CB8AC3E}">
        <p14:creationId xmlns:p14="http://schemas.microsoft.com/office/powerpoint/2010/main" val="2184114352"/>
      </p:ext>
    </p:extLst>
  </p:cSld>
  <p:clrMap bg1="lt1" tx1="dk1" bg2="lt2" tx2="dk2" accent1="accent1" accent2="accent2" accent3="accent3" accent4="accent4" accent5="accent5" accent6="accent6" hlink="hlink" folHlink="folHlink"/>
  <p:sldLayoutIdLst>
    <p:sldLayoutId id="2147484911" r:id="rId1"/>
    <p:sldLayoutId id="2147484912" r:id="rId2"/>
    <p:sldLayoutId id="2147484913" r:id="rId3"/>
    <p:sldLayoutId id="2147484914" r:id="rId4"/>
    <p:sldLayoutId id="2147484915" r:id="rId5"/>
    <p:sldLayoutId id="2147484916" r:id="rId6"/>
    <p:sldLayoutId id="2147484917" r:id="rId7"/>
    <p:sldLayoutId id="2147484918" r:id="rId8"/>
    <p:sldLayoutId id="2147484919" r:id="rId9"/>
    <p:sldLayoutId id="2147484920" r:id="rId10"/>
    <p:sldLayoutId id="2147484921" r:id="rId11"/>
    <p:sldLayoutId id="2147484922" r:id="rId12"/>
    <p:sldLayoutId id="2147484923" r:id="rId13"/>
    <p:sldLayoutId id="2147484924" r:id="rId14"/>
    <p:sldLayoutId id="2147484925" r:id="rId15"/>
    <p:sldLayoutId id="2147484926" r:id="rId16"/>
    <p:sldLayoutId id="2147484927" r:id="rId17"/>
    <p:sldLayoutId id="2147484928" r:id="rId18"/>
    <p:sldLayoutId id="2147484929" r:id="rId19"/>
    <p:sldLayoutId id="2147484930" r:id="rId20"/>
    <p:sldLayoutId id="2147484931" r:id="rId21"/>
    <p:sldLayoutId id="2147484932" r:id="rId22"/>
    <p:sldLayoutId id="2147484933" r:id="rId23"/>
    <p:sldLayoutId id="2147484934" r:id="rId24"/>
    <p:sldLayoutId id="2147484935" r:id="rId25"/>
    <p:sldLayoutId id="2147484936" r:id="rId26"/>
    <p:sldLayoutId id="2147484937" r:id="rId27"/>
    <p:sldLayoutId id="2147484938" r:id="rId28"/>
    <p:sldLayoutId id="2147484939" r:id="rId29"/>
    <p:sldLayoutId id="2147484940" r:id="rId30"/>
    <p:sldLayoutId id="2147484941" r:id="rId31"/>
    <p:sldLayoutId id="2147484942" r:id="rId32"/>
    <p:sldLayoutId id="2147484943" r:id="rId33"/>
    <p:sldLayoutId id="2147484944" r:id="rId34"/>
    <p:sldLayoutId id="2147484945" r:id="rId35"/>
    <p:sldLayoutId id="2147484946" r:id="rId36"/>
    <p:sldLayoutId id="2147484947" r:id="rId37"/>
    <p:sldLayoutId id="2147484948" r:id="rId38"/>
    <p:sldLayoutId id="2147484949" r:id="rId39"/>
    <p:sldLayoutId id="2147484950" r:id="rId40"/>
    <p:sldLayoutId id="2147484951" r:id="rId41"/>
    <p:sldLayoutId id="2147484952" r:id="rId42"/>
    <p:sldLayoutId id="2147484953" r:id="rId43"/>
    <p:sldLayoutId id="2147484954" r:id="rId44"/>
    <p:sldLayoutId id="2147484955" r:id="rId45"/>
    <p:sldLayoutId id="2147484956" r:id="rId46"/>
    <p:sldLayoutId id="2147484957" r:id="rId47"/>
    <p:sldLayoutId id="2147484958" r:id="rId48"/>
    <p:sldLayoutId id="2147484959" r:id="rId49"/>
    <p:sldLayoutId id="2147484960" r:id="rId50"/>
    <p:sldLayoutId id="2147484961" r:id="rId51"/>
    <p:sldLayoutId id="2147484962" r:id="rId52"/>
    <p:sldLayoutId id="2147484963" r:id="rId53"/>
    <p:sldLayoutId id="2147484964" r:id="rId54"/>
    <p:sldLayoutId id="2147484965" r:id="rId55"/>
    <p:sldLayoutId id="2147484966" r:id="rId56"/>
    <p:sldLayoutId id="2147484967" r:id="rId57"/>
    <p:sldLayoutId id="2147484968" r:id="rId58"/>
    <p:sldLayoutId id="2147484969" r:id="rId59"/>
    <p:sldLayoutId id="2147484970" r:id="rId60"/>
    <p:sldLayoutId id="2147484971" r:id="rId61"/>
    <p:sldLayoutId id="2147484972" r:id="rId62"/>
    <p:sldLayoutId id="2147484973" r:id="rId63"/>
    <p:sldLayoutId id="2147484974" r:id="rId64"/>
    <p:sldLayoutId id="2147484975" r:id="rId65"/>
    <p:sldLayoutId id="2147484976" r:id="rId66"/>
    <p:sldLayoutId id="2147484977" r:id="rId67"/>
    <p:sldLayoutId id="2147484978" r:id="rId68"/>
    <p:sldLayoutId id="2147484979" r:id="rId69"/>
    <p:sldLayoutId id="2147484980" r:id="rId70"/>
    <p:sldLayoutId id="2147484981" r:id="rId71"/>
    <p:sldLayoutId id="2147484982" r:id="rId72"/>
    <p:sldLayoutId id="2147484983" r:id="rId73"/>
    <p:sldLayoutId id="2147484984" r:id="rId74"/>
    <p:sldLayoutId id="2147484985" r:id="rId75"/>
    <p:sldLayoutId id="2147484986" r:id="rId76"/>
    <p:sldLayoutId id="2147484987" r:id="rId77"/>
    <p:sldLayoutId id="2147484988" r:id="rId78"/>
    <p:sldLayoutId id="2147484989" r:id="rId79"/>
    <p:sldLayoutId id="2147484990" r:id="rId80"/>
    <p:sldLayoutId id="2147484991" r:id="rId81"/>
    <p:sldLayoutId id="2147484992" r:id="rId82"/>
    <p:sldLayoutId id="2147484993" r:id="rId83"/>
    <p:sldLayoutId id="2147484994" r:id="rId84"/>
    <p:sldLayoutId id="2147484995" r:id="rId85"/>
    <p:sldLayoutId id="2147484996" r:id="rId86"/>
    <p:sldLayoutId id="2147484997" r:id="rId87"/>
  </p:sldLayoutIdLst>
  <p:hf hdr="0" ftr="0" dt="0"/>
  <p:txStyles>
    <p:titleStyle>
      <a:lvl1pPr algn="l" defTabSz="1219170" rtl="0" eaLnBrk="1" latinLnBrk="0" hangingPunct="1">
        <a:lnSpc>
          <a:spcPct val="90000"/>
        </a:lnSpc>
        <a:spcBef>
          <a:spcPct val="0"/>
        </a:spcBef>
        <a:buNone/>
        <a:defRPr sz="5867" kern="1200" cap="all" baseline="0">
          <a:solidFill>
            <a:schemeClr val="tx1"/>
          </a:solidFill>
          <a:latin typeface="Montserrat Black" panose="00000A00000000000000" pitchFamily="50" charset="0"/>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2400" kern="1200">
          <a:solidFill>
            <a:schemeClr val="tx1"/>
          </a:solidFill>
          <a:latin typeface="Montserrat" panose="00000500000000000000" pitchFamily="50" charset="0"/>
          <a:ea typeface="+mn-ea"/>
          <a:cs typeface="+mn-cs"/>
        </a:defRPr>
      </a:lvl1pPr>
      <a:lvl2pPr marL="914377" indent="-304792" algn="l" defTabSz="1219170" rtl="0" eaLnBrk="1" latinLnBrk="0" hangingPunct="1">
        <a:lnSpc>
          <a:spcPct val="90000"/>
        </a:lnSpc>
        <a:spcBef>
          <a:spcPts val="667"/>
        </a:spcBef>
        <a:buFont typeface="Calibri" panose="020F0502020204030204" pitchFamily="34" charset="0"/>
        <a:buChar char="◦"/>
        <a:defRPr sz="2133" kern="1200">
          <a:solidFill>
            <a:schemeClr val="tx1"/>
          </a:solidFill>
          <a:latin typeface="Montserrat" panose="00000500000000000000" pitchFamily="50" charset="0"/>
          <a:ea typeface="+mn-ea"/>
          <a:cs typeface="+mn-cs"/>
        </a:defRPr>
      </a:lvl2pPr>
      <a:lvl3pPr marL="1523962" indent="-304792" algn="l" defTabSz="1219170" rtl="0" eaLnBrk="1" latinLnBrk="0" hangingPunct="1">
        <a:lnSpc>
          <a:spcPct val="90000"/>
        </a:lnSpc>
        <a:spcBef>
          <a:spcPts val="667"/>
        </a:spcBef>
        <a:buFont typeface="Calibri" panose="020F0502020204030204" pitchFamily="34" charset="0"/>
        <a:buChar char="▪"/>
        <a:defRPr sz="1867" kern="1200">
          <a:solidFill>
            <a:schemeClr val="tx1"/>
          </a:solidFill>
          <a:latin typeface="Montserrat" panose="00000500000000000000" pitchFamily="50" charset="0"/>
          <a:ea typeface="+mn-ea"/>
          <a:cs typeface="+mn-cs"/>
        </a:defRPr>
      </a:lvl3pPr>
      <a:lvl4pPr marL="2133547" indent="-304792" algn="l" defTabSz="1219170" rtl="0" eaLnBrk="1" latinLnBrk="0" hangingPunct="1">
        <a:lnSpc>
          <a:spcPct val="90000"/>
        </a:lnSpc>
        <a:spcBef>
          <a:spcPts val="667"/>
        </a:spcBef>
        <a:buFont typeface="Calibri" panose="020F0502020204030204" pitchFamily="34" charset="0"/>
        <a:buChar char="▫"/>
        <a:defRPr sz="1600" kern="1200">
          <a:solidFill>
            <a:schemeClr val="tx1"/>
          </a:solidFill>
          <a:latin typeface="Montserrat" panose="00000500000000000000" pitchFamily="50" charset="0"/>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1600" kern="1200">
          <a:solidFill>
            <a:schemeClr val="tx1"/>
          </a:solidFill>
          <a:latin typeface="Montserrat" panose="00000500000000000000" pitchFamily="50" charset="0"/>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80.xml"/><Relationship Id="rId5" Type="http://schemas.openxmlformats.org/officeDocument/2006/relationships/image" Target="../media/image76.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7.xml"/></Relationships>
</file>

<file path=ppt/slides/_rels/slide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6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hyperlink" Target="https://bit.ly/BRK1047" TargetMode="External"/><Relationship Id="rId2" Type="http://schemas.openxmlformats.org/officeDocument/2006/relationships/notesSlide" Target="../notesSlides/notesSlide15.xml"/><Relationship Id="rId1" Type="http://schemas.openxmlformats.org/officeDocument/2006/relationships/slideLayout" Target="../slideLayouts/slideLayout69.xml"/><Relationship Id="rId5" Type="http://schemas.openxmlformats.org/officeDocument/2006/relationships/hyperlink" Target="https://bit.ly/2BQl3hV" TargetMode="External"/><Relationship Id="rId4" Type="http://schemas.openxmlformats.org/officeDocument/2006/relationships/hyperlink" Target="https://bit.ly/BRK320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bit.ly/2OTlUpV" TargetMode="External"/><Relationship Id="rId2" Type="http://schemas.openxmlformats.org/officeDocument/2006/relationships/notesSlide" Target="../notesSlides/notesSlide16.xml"/><Relationship Id="rId1" Type="http://schemas.openxmlformats.org/officeDocument/2006/relationships/slideLayout" Target="../slideLayouts/slideLayout69.xml"/><Relationship Id="rId5" Type="http://schemas.openxmlformats.org/officeDocument/2006/relationships/hyperlink" Target="https://bit.ly/azurefun" TargetMode="External"/><Relationship Id="rId4" Type="http://schemas.openxmlformats.org/officeDocument/2006/relationships/hyperlink" Target="https://bit.ly/azure-p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7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8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98D96-FDC5-4386-A8DF-B985291D4F89}"/>
              </a:ext>
            </a:extLst>
          </p:cNvPr>
          <p:cNvSpPr>
            <a:spLocks noGrp="1"/>
          </p:cNvSpPr>
          <p:nvPr>
            <p:ph type="title"/>
          </p:nvPr>
        </p:nvSpPr>
        <p:spPr>
          <a:xfrm>
            <a:off x="584200" y="457200"/>
            <a:ext cx="5508419" cy="372410"/>
          </a:xfrm>
        </p:spPr>
        <p:txBody>
          <a:bodyPr/>
          <a:lstStyle/>
          <a:p>
            <a:r>
              <a:rPr lang="en-US"/>
              <a:t>Pluralsight and </a:t>
            </a:r>
            <a:r>
              <a:rPr lang="en-US" err="1"/>
              <a:t>RoleIQ</a:t>
            </a:r>
            <a:endParaRPr lang="en-US"/>
          </a:p>
        </p:txBody>
      </p:sp>
      <p:pic>
        <p:nvPicPr>
          <p:cNvPr id="3" name="Picture 2">
            <a:extLst>
              <a:ext uri="{FF2B5EF4-FFF2-40B4-BE49-F238E27FC236}">
                <a16:creationId xmlns:a16="http://schemas.microsoft.com/office/drawing/2014/main" id="{3E80A170-7B2A-BB43-9915-959230994382}"/>
              </a:ext>
            </a:extLst>
          </p:cNvPr>
          <p:cNvPicPr>
            <a:picLocks noChangeAspect="1"/>
          </p:cNvPicPr>
          <p:nvPr/>
        </p:nvPicPr>
        <p:blipFill>
          <a:blip r:embed="rId3"/>
          <a:stretch>
            <a:fillRect/>
          </a:stretch>
        </p:blipFill>
        <p:spPr>
          <a:xfrm>
            <a:off x="0" y="-493188"/>
            <a:ext cx="12192000" cy="7620001"/>
          </a:xfrm>
          <a:prstGeom prst="rect">
            <a:avLst/>
          </a:prstGeom>
        </p:spPr>
      </p:pic>
      <p:sp>
        <p:nvSpPr>
          <p:cNvPr id="4" name="Rectangle 3">
            <a:extLst>
              <a:ext uri="{FF2B5EF4-FFF2-40B4-BE49-F238E27FC236}">
                <a16:creationId xmlns:a16="http://schemas.microsoft.com/office/drawing/2014/main" id="{3BEE9662-4E02-4BE5-8453-D55C65D2F80A}"/>
              </a:ext>
            </a:extLst>
          </p:cNvPr>
          <p:cNvSpPr/>
          <p:nvPr/>
        </p:nvSpPr>
        <p:spPr bwMode="auto">
          <a:xfrm>
            <a:off x="4699000" y="6223000"/>
            <a:ext cx="2832100" cy="635000"/>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27554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15E89-9D97-4915-9887-F58EF19A41F9}"/>
              </a:ext>
            </a:extLst>
          </p:cNvPr>
          <p:cNvSpPr>
            <a:spLocks noGrp="1"/>
          </p:cNvSpPr>
          <p:nvPr>
            <p:ph type="title"/>
          </p:nvPr>
        </p:nvSpPr>
        <p:spPr>
          <a:xfrm>
            <a:off x="588263" y="457200"/>
            <a:ext cx="11018520" cy="553998"/>
          </a:xfrm>
        </p:spPr>
        <p:txBody>
          <a:bodyPr/>
          <a:lstStyle/>
          <a:p>
            <a:r>
              <a:rPr lang="en-US" dirty="0"/>
              <a:t>Getting Started with Role IQ</a:t>
            </a:r>
          </a:p>
        </p:txBody>
      </p:sp>
      <p:sp>
        <p:nvSpPr>
          <p:cNvPr id="14" name="Text Placeholder 13">
            <a:extLst>
              <a:ext uri="{FF2B5EF4-FFF2-40B4-BE49-F238E27FC236}">
                <a16:creationId xmlns:a16="http://schemas.microsoft.com/office/drawing/2014/main" id="{6D609739-3ADD-41A8-BD72-9962C10FB0CB}"/>
              </a:ext>
            </a:extLst>
          </p:cNvPr>
          <p:cNvSpPr>
            <a:spLocks noGrp="1"/>
          </p:cNvSpPr>
          <p:nvPr>
            <p:ph type="body" sz="quarter" idx="16"/>
          </p:nvPr>
        </p:nvSpPr>
        <p:spPr>
          <a:xfrm>
            <a:off x="470556" y="4966775"/>
            <a:ext cx="3475037" cy="579438"/>
          </a:xfrm>
        </p:spPr>
        <p:txBody>
          <a:bodyPr/>
          <a:lstStyle/>
          <a:p>
            <a:r>
              <a:rPr lang="en-US"/>
              <a:t>Assess It</a:t>
            </a:r>
          </a:p>
        </p:txBody>
      </p:sp>
      <p:sp>
        <p:nvSpPr>
          <p:cNvPr id="15" name="Text Placeholder 14">
            <a:extLst>
              <a:ext uri="{FF2B5EF4-FFF2-40B4-BE49-F238E27FC236}">
                <a16:creationId xmlns:a16="http://schemas.microsoft.com/office/drawing/2014/main" id="{E9574A8A-743E-483B-9963-0B3E7A9551EF}"/>
              </a:ext>
            </a:extLst>
          </p:cNvPr>
          <p:cNvSpPr>
            <a:spLocks noGrp="1"/>
          </p:cNvSpPr>
          <p:nvPr>
            <p:ph type="body" sz="quarter" idx="17"/>
          </p:nvPr>
        </p:nvSpPr>
        <p:spPr>
          <a:xfrm>
            <a:off x="4358480" y="4966775"/>
            <a:ext cx="3475037" cy="579438"/>
          </a:xfrm>
        </p:spPr>
        <p:txBody>
          <a:bodyPr/>
          <a:lstStyle/>
          <a:p>
            <a:r>
              <a:rPr lang="en-US"/>
              <a:t>Skill Up</a:t>
            </a:r>
          </a:p>
        </p:txBody>
      </p:sp>
      <p:sp>
        <p:nvSpPr>
          <p:cNvPr id="16" name="Text Placeholder 15">
            <a:extLst>
              <a:ext uri="{FF2B5EF4-FFF2-40B4-BE49-F238E27FC236}">
                <a16:creationId xmlns:a16="http://schemas.microsoft.com/office/drawing/2014/main" id="{F9554140-98B8-4F33-B70C-A653D56540E6}"/>
              </a:ext>
            </a:extLst>
          </p:cNvPr>
          <p:cNvSpPr>
            <a:spLocks noGrp="1"/>
          </p:cNvSpPr>
          <p:nvPr>
            <p:ph type="body" sz="quarter" idx="18"/>
          </p:nvPr>
        </p:nvSpPr>
        <p:spPr>
          <a:xfrm>
            <a:off x="8246404" y="4966775"/>
            <a:ext cx="3475037" cy="579438"/>
          </a:xfrm>
        </p:spPr>
        <p:txBody>
          <a:bodyPr/>
          <a:lstStyle/>
          <a:p>
            <a:r>
              <a:rPr lang="en-US"/>
              <a:t>Rock Your Role</a:t>
            </a:r>
          </a:p>
        </p:txBody>
      </p:sp>
      <p:pic>
        <p:nvPicPr>
          <p:cNvPr id="11" name="Picture 10">
            <a:extLst>
              <a:ext uri="{FF2B5EF4-FFF2-40B4-BE49-F238E27FC236}">
                <a16:creationId xmlns:a16="http://schemas.microsoft.com/office/drawing/2014/main" id="{79957A7A-D7C4-4308-980D-B917DE1B6CCA}"/>
              </a:ext>
            </a:extLst>
          </p:cNvPr>
          <p:cNvPicPr>
            <a:picLocks noChangeAspect="1"/>
          </p:cNvPicPr>
          <p:nvPr/>
        </p:nvPicPr>
        <p:blipFill>
          <a:blip r:embed="rId3"/>
          <a:stretch>
            <a:fillRect/>
          </a:stretch>
        </p:blipFill>
        <p:spPr>
          <a:xfrm>
            <a:off x="1260786" y="2121742"/>
            <a:ext cx="1947927" cy="2445024"/>
          </a:xfrm>
          <a:prstGeom prst="rect">
            <a:avLst/>
          </a:prstGeom>
        </p:spPr>
      </p:pic>
      <p:pic>
        <p:nvPicPr>
          <p:cNvPr id="13" name="Picture 12">
            <a:extLst>
              <a:ext uri="{FF2B5EF4-FFF2-40B4-BE49-F238E27FC236}">
                <a16:creationId xmlns:a16="http://schemas.microsoft.com/office/drawing/2014/main" id="{BA660B65-12BD-4188-A29E-10E5760C40D9}"/>
              </a:ext>
            </a:extLst>
          </p:cNvPr>
          <p:cNvPicPr>
            <a:picLocks noChangeAspect="1"/>
          </p:cNvPicPr>
          <p:nvPr/>
        </p:nvPicPr>
        <p:blipFill>
          <a:blip r:embed="rId4"/>
          <a:stretch>
            <a:fillRect/>
          </a:stretch>
        </p:blipFill>
        <p:spPr>
          <a:xfrm>
            <a:off x="4849153" y="2444039"/>
            <a:ext cx="2493689" cy="2122727"/>
          </a:xfrm>
          <a:prstGeom prst="rect">
            <a:avLst/>
          </a:prstGeom>
        </p:spPr>
      </p:pic>
      <p:pic>
        <p:nvPicPr>
          <p:cNvPr id="18" name="Picture 17">
            <a:extLst>
              <a:ext uri="{FF2B5EF4-FFF2-40B4-BE49-F238E27FC236}">
                <a16:creationId xmlns:a16="http://schemas.microsoft.com/office/drawing/2014/main" id="{46B1D432-725E-4279-972E-4D5DF6C026B4}"/>
              </a:ext>
            </a:extLst>
          </p:cNvPr>
          <p:cNvPicPr>
            <a:picLocks noChangeAspect="1"/>
          </p:cNvPicPr>
          <p:nvPr/>
        </p:nvPicPr>
        <p:blipFill>
          <a:blip r:embed="rId5"/>
          <a:stretch>
            <a:fillRect/>
          </a:stretch>
        </p:blipFill>
        <p:spPr>
          <a:xfrm>
            <a:off x="9232442" y="2202301"/>
            <a:ext cx="1502959" cy="2368621"/>
          </a:xfrm>
          <a:prstGeom prst="rect">
            <a:avLst/>
          </a:prstGeom>
        </p:spPr>
      </p:pic>
    </p:spTree>
    <p:extLst>
      <p:ext uri="{BB962C8B-B14F-4D97-AF65-F5344CB8AC3E}">
        <p14:creationId xmlns:p14="http://schemas.microsoft.com/office/powerpoint/2010/main" val="3954872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9FC90-90AC-4C80-98E3-E5D7E38BA136}"/>
              </a:ext>
            </a:extLst>
          </p:cNvPr>
          <p:cNvSpPr>
            <a:spLocks noGrp="1"/>
          </p:cNvSpPr>
          <p:nvPr>
            <p:ph type="title"/>
          </p:nvPr>
        </p:nvSpPr>
        <p:spPr/>
        <p:txBody>
          <a:bodyPr/>
          <a:lstStyle/>
          <a:p>
            <a:r>
              <a:rPr lang="en-US" dirty="0"/>
              <a:t>Getting Started with Role IQ and Azure Roles on Pluralsight</a:t>
            </a:r>
          </a:p>
        </p:txBody>
      </p:sp>
      <p:sp>
        <p:nvSpPr>
          <p:cNvPr id="5" name="Text Placeholder 4">
            <a:extLst>
              <a:ext uri="{FF2B5EF4-FFF2-40B4-BE49-F238E27FC236}">
                <a16:creationId xmlns:a16="http://schemas.microsoft.com/office/drawing/2014/main" id="{6C794E1B-5720-4699-95B2-48006427BAE9}"/>
              </a:ext>
            </a:extLst>
          </p:cNvPr>
          <p:cNvSpPr>
            <a:spLocks noGrp="1"/>
          </p:cNvSpPr>
          <p:nvPr>
            <p:ph type="body" sz="quarter" idx="12"/>
          </p:nvPr>
        </p:nvSpPr>
        <p:spPr/>
        <p:txBody>
          <a:bodyPr/>
          <a:lstStyle/>
          <a:p>
            <a:r>
              <a:rPr lang="en-US"/>
              <a:t>http://bit.ly/azure-ps</a:t>
            </a:r>
          </a:p>
        </p:txBody>
      </p:sp>
    </p:spTree>
    <p:extLst>
      <p:ext uri="{BB962C8B-B14F-4D97-AF65-F5344CB8AC3E}">
        <p14:creationId xmlns:p14="http://schemas.microsoft.com/office/powerpoint/2010/main" val="395807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F2127-6516-426B-8E1C-DCE59C242EB4}"/>
              </a:ext>
            </a:extLst>
          </p:cNvPr>
          <p:cNvSpPr>
            <a:spLocks noGrp="1"/>
          </p:cNvSpPr>
          <p:nvPr>
            <p:ph type="title"/>
          </p:nvPr>
        </p:nvSpPr>
        <p:spPr/>
        <p:txBody>
          <a:bodyPr/>
          <a:lstStyle/>
          <a:p>
            <a:r>
              <a:rPr lang="en-US"/>
              <a:t>Getting Started with Microsoft Learn and Docs.com</a:t>
            </a:r>
          </a:p>
        </p:txBody>
      </p:sp>
      <p:sp>
        <p:nvSpPr>
          <p:cNvPr id="3" name="Text Placeholder 2">
            <a:extLst>
              <a:ext uri="{FF2B5EF4-FFF2-40B4-BE49-F238E27FC236}">
                <a16:creationId xmlns:a16="http://schemas.microsoft.com/office/drawing/2014/main" id="{3C406C72-66BF-4F80-BD0C-8EC44C687EFF}"/>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8136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8F6F1-0B82-41A7-95B0-F0431D0EAE9D}"/>
              </a:ext>
            </a:extLst>
          </p:cNvPr>
          <p:cNvSpPr>
            <a:spLocks noGrp="1"/>
          </p:cNvSpPr>
          <p:nvPr>
            <p:ph type="title"/>
          </p:nvPr>
        </p:nvSpPr>
        <p:spPr/>
        <p:txBody>
          <a:bodyPr/>
          <a:lstStyle/>
          <a:p>
            <a:r>
              <a:rPr lang="en-US" dirty="0">
                <a:cs typeface="Segoe UI"/>
              </a:rPr>
              <a:t>Moving your Career Forward</a:t>
            </a:r>
            <a:endParaRPr lang="en-US" dirty="0"/>
          </a:p>
        </p:txBody>
      </p:sp>
      <p:pic>
        <p:nvPicPr>
          <p:cNvPr id="2" name="Picture 2">
            <a:extLst>
              <a:ext uri="{FF2B5EF4-FFF2-40B4-BE49-F238E27FC236}">
                <a16:creationId xmlns:a16="http://schemas.microsoft.com/office/drawing/2014/main" id="{AF84E3A2-1B8F-4163-9FE5-19678F5042F8}"/>
              </a:ext>
            </a:extLst>
          </p:cNvPr>
          <p:cNvPicPr>
            <a:picLocks noChangeAspect="1"/>
          </p:cNvPicPr>
          <p:nvPr/>
        </p:nvPicPr>
        <p:blipFill>
          <a:blip r:embed="rId3"/>
          <a:stretch>
            <a:fillRect/>
          </a:stretch>
        </p:blipFill>
        <p:spPr>
          <a:xfrm>
            <a:off x="1534906" y="2415607"/>
            <a:ext cx="1490034" cy="1490034"/>
          </a:xfrm>
          <a:prstGeom prst="rect">
            <a:avLst/>
          </a:prstGeom>
        </p:spPr>
      </p:pic>
      <p:pic>
        <p:nvPicPr>
          <p:cNvPr id="6" name="Picture 6">
            <a:extLst>
              <a:ext uri="{FF2B5EF4-FFF2-40B4-BE49-F238E27FC236}">
                <a16:creationId xmlns:a16="http://schemas.microsoft.com/office/drawing/2014/main" id="{C38FFB2C-18EB-433A-A586-87022D914D98}"/>
              </a:ext>
            </a:extLst>
          </p:cNvPr>
          <p:cNvPicPr>
            <a:picLocks noChangeAspect="1"/>
          </p:cNvPicPr>
          <p:nvPr/>
        </p:nvPicPr>
        <p:blipFill>
          <a:blip r:embed="rId4"/>
          <a:stretch>
            <a:fillRect/>
          </a:stretch>
        </p:blipFill>
        <p:spPr>
          <a:xfrm>
            <a:off x="4119161" y="2329867"/>
            <a:ext cx="1401785" cy="1490033"/>
          </a:xfrm>
          <a:prstGeom prst="rect">
            <a:avLst/>
          </a:prstGeom>
        </p:spPr>
      </p:pic>
      <p:pic>
        <p:nvPicPr>
          <p:cNvPr id="8" name="Picture 8">
            <a:extLst>
              <a:ext uri="{FF2B5EF4-FFF2-40B4-BE49-F238E27FC236}">
                <a16:creationId xmlns:a16="http://schemas.microsoft.com/office/drawing/2014/main" id="{07CD40E3-BDA6-487C-9148-9A102572DF0A}"/>
              </a:ext>
            </a:extLst>
          </p:cNvPr>
          <p:cNvPicPr>
            <a:picLocks noChangeAspect="1"/>
          </p:cNvPicPr>
          <p:nvPr/>
        </p:nvPicPr>
        <p:blipFill>
          <a:blip r:embed="rId5"/>
          <a:stretch>
            <a:fillRect/>
          </a:stretch>
        </p:blipFill>
        <p:spPr>
          <a:xfrm>
            <a:off x="6915074" y="2344847"/>
            <a:ext cx="1035446" cy="1490033"/>
          </a:xfrm>
          <a:prstGeom prst="rect">
            <a:avLst/>
          </a:prstGeom>
        </p:spPr>
      </p:pic>
      <p:pic>
        <p:nvPicPr>
          <p:cNvPr id="10" name="Picture 10">
            <a:extLst>
              <a:ext uri="{FF2B5EF4-FFF2-40B4-BE49-F238E27FC236}">
                <a16:creationId xmlns:a16="http://schemas.microsoft.com/office/drawing/2014/main" id="{DC269111-E807-44FF-BF26-0E7A99D4F39E}"/>
              </a:ext>
            </a:extLst>
          </p:cNvPr>
          <p:cNvPicPr>
            <a:picLocks noChangeAspect="1"/>
          </p:cNvPicPr>
          <p:nvPr/>
        </p:nvPicPr>
        <p:blipFill>
          <a:blip r:embed="rId6"/>
          <a:stretch>
            <a:fillRect/>
          </a:stretch>
        </p:blipFill>
        <p:spPr>
          <a:xfrm>
            <a:off x="9585949" y="2219716"/>
            <a:ext cx="1183105" cy="1685925"/>
          </a:xfrm>
          <a:prstGeom prst="rect">
            <a:avLst/>
          </a:prstGeom>
        </p:spPr>
      </p:pic>
      <p:sp>
        <p:nvSpPr>
          <p:cNvPr id="18" name="TextBox 17">
            <a:extLst>
              <a:ext uri="{FF2B5EF4-FFF2-40B4-BE49-F238E27FC236}">
                <a16:creationId xmlns:a16="http://schemas.microsoft.com/office/drawing/2014/main" id="{097B19C0-0075-41A5-B692-E47FA1379FF8}"/>
              </a:ext>
            </a:extLst>
          </p:cNvPr>
          <p:cNvSpPr txBox="1"/>
          <p:nvPr/>
        </p:nvSpPr>
        <p:spPr>
          <a:xfrm>
            <a:off x="1534287" y="4034209"/>
            <a:ext cx="1490653"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dirty="0">
                <a:gradFill>
                  <a:gsLst>
                    <a:gs pos="2917">
                      <a:schemeClr val="tx1"/>
                    </a:gs>
                    <a:gs pos="30000">
                      <a:schemeClr val="tx1"/>
                    </a:gs>
                  </a:gsLst>
                  <a:lin ang="5400000" scaled="0"/>
                </a:gradFill>
              </a:rPr>
              <a:t>Choose a </a:t>
            </a:r>
            <a:endParaRPr lang="en-US"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path</a:t>
            </a:r>
            <a:endParaRPr lang="en-US" sz="1750" dirty="0">
              <a:cs typeface="Segoe UI"/>
            </a:endParaRPr>
          </a:p>
        </p:txBody>
      </p:sp>
      <p:sp>
        <p:nvSpPr>
          <p:cNvPr id="19" name="TextBox 18">
            <a:extLst>
              <a:ext uri="{FF2B5EF4-FFF2-40B4-BE49-F238E27FC236}">
                <a16:creationId xmlns:a16="http://schemas.microsoft.com/office/drawing/2014/main" id="{332C24CF-05D2-425C-B6D7-FB0A3355456A}"/>
              </a:ext>
            </a:extLst>
          </p:cNvPr>
          <p:cNvSpPr txBox="1"/>
          <p:nvPr/>
        </p:nvSpPr>
        <p:spPr>
          <a:xfrm>
            <a:off x="4119161" y="4035609"/>
            <a:ext cx="1401785"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gradFill>
                  <a:gsLst>
                    <a:gs pos="2917">
                      <a:schemeClr val="tx1"/>
                    </a:gs>
                    <a:gs pos="30000">
                      <a:schemeClr val="tx1"/>
                    </a:gs>
                  </a:gsLst>
                  <a:lin ang="5400000" scaled="0"/>
                </a:gradFill>
              </a:rPr>
              <a:t>Acquire knowledge</a:t>
            </a:r>
            <a:endParaRPr lang="en-US"/>
          </a:p>
        </p:txBody>
      </p:sp>
      <p:sp>
        <p:nvSpPr>
          <p:cNvPr id="20" name="TextBox 19">
            <a:extLst>
              <a:ext uri="{FF2B5EF4-FFF2-40B4-BE49-F238E27FC236}">
                <a16:creationId xmlns:a16="http://schemas.microsoft.com/office/drawing/2014/main" id="{63A1BEC7-89C6-4EB8-85DE-6455ABC5D1ED}"/>
              </a:ext>
            </a:extLst>
          </p:cNvPr>
          <p:cNvSpPr txBox="1"/>
          <p:nvPr/>
        </p:nvSpPr>
        <p:spPr>
          <a:xfrm>
            <a:off x="6615167" y="4061009"/>
            <a:ext cx="173454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gradFill>
                  <a:gsLst>
                    <a:gs pos="2917">
                      <a:schemeClr val="tx1"/>
                    </a:gs>
                    <a:gs pos="30000">
                      <a:schemeClr val="tx1"/>
                    </a:gs>
                  </a:gsLst>
                  <a:lin ang="5400000" scaled="0"/>
                </a:gradFill>
              </a:rPr>
              <a:t>Get hands-on experience</a:t>
            </a:r>
            <a:endParaRPr lang="en-US"/>
          </a:p>
        </p:txBody>
      </p:sp>
      <p:sp>
        <p:nvSpPr>
          <p:cNvPr id="21" name="TextBox 20">
            <a:extLst>
              <a:ext uri="{FF2B5EF4-FFF2-40B4-BE49-F238E27FC236}">
                <a16:creationId xmlns:a16="http://schemas.microsoft.com/office/drawing/2014/main" id="{2B5D5373-93A6-43EA-AD56-8D67A55B6C46}"/>
              </a:ext>
            </a:extLst>
          </p:cNvPr>
          <p:cNvSpPr txBox="1"/>
          <p:nvPr/>
        </p:nvSpPr>
        <p:spPr>
          <a:xfrm>
            <a:off x="9443934" y="3997509"/>
            <a:ext cx="1467136"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a:gradFill>
                  <a:gsLst>
                    <a:gs pos="2917">
                      <a:schemeClr val="tx1"/>
                    </a:gs>
                    <a:gs pos="30000">
                      <a:schemeClr val="tx1"/>
                    </a:gs>
                  </a:gsLst>
                  <a:lin ang="5400000" scaled="0"/>
                </a:gradFill>
              </a:rPr>
              <a:t>Prove your </a:t>
            </a:r>
          </a:p>
          <a:p>
            <a:pPr algn="ctr"/>
            <a:r>
              <a:rPr lang="en-US" sz="2000">
                <a:cs typeface="Segoe UI"/>
              </a:rPr>
              <a:t>skills</a:t>
            </a:r>
          </a:p>
        </p:txBody>
      </p:sp>
    </p:spTree>
    <p:extLst>
      <p:ext uri="{BB962C8B-B14F-4D97-AF65-F5344CB8AC3E}">
        <p14:creationId xmlns:p14="http://schemas.microsoft.com/office/powerpoint/2010/main" val="33301459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4280-48B4-4EED-8CFC-235243EAECDE}"/>
              </a:ext>
            </a:extLst>
          </p:cNvPr>
          <p:cNvSpPr>
            <a:spLocks noGrp="1"/>
          </p:cNvSpPr>
          <p:nvPr>
            <p:ph type="title"/>
          </p:nvPr>
        </p:nvSpPr>
        <p:spPr>
          <a:xfrm>
            <a:off x="588263" y="457200"/>
            <a:ext cx="11018520" cy="1107996"/>
          </a:xfrm>
        </p:spPr>
        <p:txBody>
          <a:bodyPr/>
          <a:lstStyle/>
          <a:p>
            <a:r>
              <a:rPr lang="en-US" dirty="0"/>
              <a:t>Sessions to check out this week</a:t>
            </a:r>
            <a:br>
              <a:rPr lang="en-US" dirty="0"/>
            </a:br>
            <a:endParaRPr lang="en-US" dirty="0"/>
          </a:p>
        </p:txBody>
      </p:sp>
      <p:sp>
        <p:nvSpPr>
          <p:cNvPr id="3" name="Text Placeholder 2">
            <a:extLst>
              <a:ext uri="{FF2B5EF4-FFF2-40B4-BE49-F238E27FC236}">
                <a16:creationId xmlns:a16="http://schemas.microsoft.com/office/drawing/2014/main" id="{760E116A-C990-4A6C-BB6A-51FAD75C5D97}"/>
              </a:ext>
            </a:extLst>
          </p:cNvPr>
          <p:cNvSpPr>
            <a:spLocks noGrp="1"/>
          </p:cNvSpPr>
          <p:nvPr>
            <p:ph type="body" sz="quarter" idx="10"/>
          </p:nvPr>
        </p:nvSpPr>
        <p:spPr>
          <a:xfrm>
            <a:off x="586390" y="1434371"/>
            <a:ext cx="11018520" cy="4635115"/>
          </a:xfrm>
        </p:spPr>
        <p:txBody>
          <a:bodyPr/>
          <a:lstStyle/>
          <a:p>
            <a:br>
              <a:rPr lang="pt-BR" dirty="0"/>
            </a:br>
            <a:r>
              <a:rPr lang="pt-BR" dirty="0"/>
              <a:t>BRK1047 - EXAM PREP: AZ-900 | Microsoft Azure Fundamentals</a:t>
            </a:r>
          </a:p>
          <a:p>
            <a:pPr>
              <a:spcAft>
                <a:spcPts val="600"/>
              </a:spcAft>
            </a:pPr>
            <a:r>
              <a:rPr lang="pt-BR" dirty="0"/>
              <a:t>	</a:t>
            </a:r>
            <a:r>
              <a:rPr lang="en-US" dirty="0"/>
              <a:t> </a:t>
            </a:r>
            <a:r>
              <a:rPr lang="en-US" dirty="0">
                <a:hlinkClick r:id="rId3"/>
              </a:rPr>
              <a:t>https://bit.ly/BRK1047</a:t>
            </a:r>
            <a:r>
              <a:rPr lang="en-US" dirty="0"/>
              <a:t> </a:t>
            </a:r>
            <a:endParaRPr lang="pt-BR" sz="2000" dirty="0"/>
          </a:p>
          <a:p>
            <a:r>
              <a:rPr lang="pt-BR" dirty="0"/>
              <a:t>BRK3201 - EXAM PREP: AZ-103 | Microsoft Azure Administrator</a:t>
            </a:r>
          </a:p>
          <a:p>
            <a:pPr>
              <a:spcAft>
                <a:spcPts val="600"/>
              </a:spcAft>
            </a:pPr>
            <a:r>
              <a:rPr lang="pt-BR" b="1" dirty="0"/>
              <a:t>	</a:t>
            </a:r>
            <a:r>
              <a:rPr lang="en-US" dirty="0">
                <a:hlinkClick r:id="rId4"/>
              </a:rPr>
              <a:t>https://bit.ly/BRK3201</a:t>
            </a:r>
            <a:r>
              <a:rPr lang="en-US" dirty="0"/>
              <a:t> </a:t>
            </a:r>
            <a:endParaRPr lang="pt-BR" dirty="0"/>
          </a:p>
          <a:p>
            <a:r>
              <a:rPr lang="pt-BR" dirty="0"/>
              <a:t>Learning Paths at Microsoft Ingnite</a:t>
            </a:r>
          </a:p>
          <a:p>
            <a:r>
              <a:rPr lang="pt-BR" dirty="0"/>
              <a:t>	</a:t>
            </a:r>
            <a:r>
              <a:rPr lang="pt-BR" dirty="0">
                <a:hlinkClick r:id="rId5"/>
              </a:rPr>
              <a:t>https://bit.ly/2BQl3hV</a:t>
            </a:r>
            <a:r>
              <a:rPr lang="pt-BR" dirty="0"/>
              <a:t> </a:t>
            </a:r>
            <a:endParaRPr lang="pt-BR" sz="2000" dirty="0"/>
          </a:p>
          <a:p>
            <a:endParaRPr lang="pt-BR" dirty="0"/>
          </a:p>
          <a:p>
            <a:endParaRPr lang="en-US" dirty="0"/>
          </a:p>
        </p:txBody>
      </p:sp>
    </p:spTree>
    <p:extLst>
      <p:ext uri="{BB962C8B-B14F-4D97-AF65-F5344CB8AC3E}">
        <p14:creationId xmlns:p14="http://schemas.microsoft.com/office/powerpoint/2010/main" val="2535404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9F2A3-DC0A-EE44-9A25-6AA66D9BFBD7}"/>
              </a:ext>
            </a:extLst>
          </p:cNvPr>
          <p:cNvSpPr>
            <a:spLocks noGrp="1"/>
          </p:cNvSpPr>
          <p:nvPr>
            <p:ph type="title"/>
          </p:nvPr>
        </p:nvSpPr>
        <p:spPr/>
        <p:txBody>
          <a:bodyPr/>
          <a:lstStyle/>
          <a:p>
            <a:r>
              <a:rPr lang="en-US" dirty="0"/>
              <a:t>Resource Slide</a:t>
            </a:r>
          </a:p>
        </p:txBody>
      </p:sp>
      <p:sp>
        <p:nvSpPr>
          <p:cNvPr id="3" name="Text Placeholder 2">
            <a:extLst>
              <a:ext uri="{FF2B5EF4-FFF2-40B4-BE49-F238E27FC236}">
                <a16:creationId xmlns:a16="http://schemas.microsoft.com/office/drawing/2014/main" id="{4D2C7855-8706-9D41-B52A-9B70083CD9DA}"/>
              </a:ext>
            </a:extLst>
          </p:cNvPr>
          <p:cNvSpPr>
            <a:spLocks noGrp="1"/>
          </p:cNvSpPr>
          <p:nvPr>
            <p:ph type="body" sz="quarter" idx="10"/>
          </p:nvPr>
        </p:nvSpPr>
        <p:spPr>
          <a:xfrm>
            <a:off x="586740" y="1617179"/>
            <a:ext cx="11018520" cy="2443746"/>
          </a:xfrm>
        </p:spPr>
        <p:txBody>
          <a:bodyPr/>
          <a:lstStyle/>
          <a:p>
            <a:pPr>
              <a:spcAft>
                <a:spcPts val="1200"/>
              </a:spcAft>
            </a:pPr>
            <a:r>
              <a:rPr lang="en-US" dirty="0"/>
              <a:t>Role-based Certifications a Microsoft.com -&gt; </a:t>
            </a:r>
            <a:r>
              <a:rPr lang="en-US" sz="2400" dirty="0">
                <a:hlinkClick r:id="rId3"/>
              </a:rPr>
              <a:t>https://bit.ly/2OTlUpV</a:t>
            </a:r>
            <a:r>
              <a:rPr lang="en-US" sz="2400" dirty="0"/>
              <a:t> </a:t>
            </a:r>
          </a:p>
          <a:p>
            <a:pPr>
              <a:spcAft>
                <a:spcPts val="1200"/>
              </a:spcAft>
            </a:pPr>
            <a:r>
              <a:rPr lang="en-US" dirty="0"/>
              <a:t>Free Azure Learning Paths at Pluralsight.com -&gt; </a:t>
            </a:r>
            <a:r>
              <a:rPr lang="en-US" sz="2400" dirty="0">
                <a:hlinkClick r:id="rId4"/>
              </a:rPr>
              <a:t>https://bit.ly/azure-ps</a:t>
            </a:r>
            <a:r>
              <a:rPr lang="en-US" sz="2400" dirty="0"/>
              <a:t> </a:t>
            </a:r>
          </a:p>
          <a:p>
            <a:pPr>
              <a:spcAft>
                <a:spcPts val="1200"/>
              </a:spcAft>
            </a:pPr>
            <a:r>
              <a:rPr lang="en-US" dirty="0"/>
              <a:t>Azure Fundamentals at docs.com/learn -&gt; </a:t>
            </a:r>
            <a:r>
              <a:rPr lang="en-US" sz="2400" dirty="0">
                <a:hlinkClick r:id="rId5"/>
              </a:rPr>
              <a:t>https://bit.ly/azurefun</a:t>
            </a:r>
            <a:endParaRPr lang="en-US" sz="2400" dirty="0"/>
          </a:p>
          <a:p>
            <a:pPr>
              <a:spcAft>
                <a:spcPts val="1200"/>
              </a:spcAft>
            </a:pPr>
            <a:r>
              <a:rPr lang="en-US" dirty="0"/>
              <a:t>Download slides from Tech Community</a:t>
            </a:r>
          </a:p>
        </p:txBody>
      </p:sp>
    </p:spTree>
    <p:extLst>
      <p:ext uri="{BB962C8B-B14F-4D97-AF65-F5344CB8AC3E}">
        <p14:creationId xmlns:p14="http://schemas.microsoft.com/office/powerpoint/2010/main" val="32767281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8210E-244B-8648-A226-9DFAF145C9AB}"/>
              </a:ext>
            </a:extLst>
          </p:cNvPr>
          <p:cNvSpPr>
            <a:spLocks noGrp="1"/>
          </p:cNvSpPr>
          <p:nvPr>
            <p:ph type="title"/>
          </p:nvPr>
        </p:nvSpPr>
        <p:spPr>
          <a:xfrm>
            <a:off x="584200" y="2179559"/>
            <a:ext cx="9144000" cy="1354217"/>
          </a:xfrm>
        </p:spPr>
        <p:txBody>
          <a:bodyPr/>
          <a:lstStyle/>
          <a:p>
            <a:r>
              <a:rPr lang="en-US" sz="8800" dirty="0"/>
              <a:t>Thank You!</a:t>
            </a:r>
          </a:p>
        </p:txBody>
      </p:sp>
      <p:sp>
        <p:nvSpPr>
          <p:cNvPr id="3" name="Text Placeholder 2">
            <a:extLst>
              <a:ext uri="{FF2B5EF4-FFF2-40B4-BE49-F238E27FC236}">
                <a16:creationId xmlns:a16="http://schemas.microsoft.com/office/drawing/2014/main" id="{9700FBC2-E002-7D49-AAB1-811A4E677340}"/>
              </a:ext>
            </a:extLst>
          </p:cNvPr>
          <p:cNvSpPr>
            <a:spLocks noGrp="1"/>
          </p:cNvSpPr>
          <p:nvPr>
            <p:ph type="body" sz="quarter" idx="12"/>
          </p:nvPr>
        </p:nvSpPr>
        <p:spPr>
          <a:xfrm>
            <a:off x="584200" y="3962400"/>
            <a:ext cx="9144000" cy="1969770"/>
          </a:xfrm>
        </p:spPr>
        <p:txBody>
          <a:bodyPr/>
          <a:lstStyle/>
          <a:p>
            <a:r>
              <a:rPr lang="en-US" sz="2800" dirty="0"/>
              <a:t>Questions? Stop by Booth #1021 or @</a:t>
            </a:r>
            <a:r>
              <a:rPr lang="en-US" sz="2800" dirty="0" err="1"/>
              <a:t>MichaelBender</a:t>
            </a:r>
            <a:r>
              <a:rPr lang="en-US" sz="2800" dirty="0"/>
              <a:t> on Twitter</a:t>
            </a:r>
          </a:p>
          <a:p>
            <a:endParaRPr lang="pt-BR" sz="2800" u="sng" dirty="0"/>
          </a:p>
          <a:p>
            <a:endParaRPr lang="pt-BR" u="sng" dirty="0"/>
          </a:p>
          <a:p>
            <a:endParaRPr lang="en-US" dirty="0"/>
          </a:p>
        </p:txBody>
      </p:sp>
    </p:spTree>
    <p:extLst>
      <p:ext uri="{BB962C8B-B14F-4D97-AF65-F5344CB8AC3E}">
        <p14:creationId xmlns:p14="http://schemas.microsoft.com/office/powerpoint/2010/main" val="159973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F4A87D-06F4-4E4D-B10F-AB538DAF0985}"/>
              </a:ext>
            </a:extLst>
          </p:cNvPr>
          <p:cNvSpPr>
            <a:spLocks noGrp="1"/>
          </p:cNvSpPr>
          <p:nvPr>
            <p:ph type="title"/>
          </p:nvPr>
        </p:nvSpPr>
        <p:spPr>
          <a:xfrm>
            <a:off x="588263" y="1317546"/>
            <a:ext cx="4652195" cy="2215991"/>
          </a:xfrm>
        </p:spPr>
        <p:txBody>
          <a:bodyPr/>
          <a:lstStyle/>
          <a:p>
            <a:r>
              <a:rPr lang="en-US"/>
              <a:t>Propelling your Career with Pluralsight and Microsoft Azure</a:t>
            </a:r>
          </a:p>
        </p:txBody>
      </p:sp>
      <p:sp>
        <p:nvSpPr>
          <p:cNvPr id="5" name="Text Placeholder 4">
            <a:extLst>
              <a:ext uri="{FF2B5EF4-FFF2-40B4-BE49-F238E27FC236}">
                <a16:creationId xmlns:a16="http://schemas.microsoft.com/office/drawing/2014/main" id="{DA92040B-E744-475C-91A9-736B74C4CDE1}"/>
              </a:ext>
            </a:extLst>
          </p:cNvPr>
          <p:cNvSpPr>
            <a:spLocks noGrp="1"/>
          </p:cNvSpPr>
          <p:nvPr>
            <p:ph type="body" sz="quarter" idx="12"/>
          </p:nvPr>
        </p:nvSpPr>
        <p:spPr>
          <a:xfrm>
            <a:off x="582042" y="3962400"/>
            <a:ext cx="4164583" cy="1354217"/>
          </a:xfrm>
        </p:spPr>
        <p:txBody>
          <a:bodyPr/>
          <a:lstStyle/>
          <a:p>
            <a:r>
              <a:rPr lang="en-US"/>
              <a:t>Michael Bender</a:t>
            </a:r>
          </a:p>
          <a:p>
            <a:r>
              <a:rPr lang="en-US"/>
              <a:t>Author Evangelist, Pluralsight</a:t>
            </a:r>
          </a:p>
          <a:p>
            <a:r>
              <a:rPr lang="en-US"/>
              <a:t>@</a:t>
            </a:r>
            <a:r>
              <a:rPr lang="en-US" err="1"/>
              <a:t>MichaelBender</a:t>
            </a:r>
            <a:endParaRPr lang="en-US"/>
          </a:p>
          <a:p>
            <a:endParaRPr lang="en-US"/>
          </a:p>
        </p:txBody>
      </p:sp>
    </p:spTree>
    <p:extLst>
      <p:ext uri="{BB962C8B-B14F-4D97-AF65-F5344CB8AC3E}">
        <p14:creationId xmlns:p14="http://schemas.microsoft.com/office/powerpoint/2010/main" val="335619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09FF5A2-57DE-44FF-8233-3686B74A1AF6}"/>
              </a:ext>
            </a:extLst>
          </p:cNvPr>
          <p:cNvSpPr>
            <a:spLocks noGrp="1"/>
          </p:cNvSpPr>
          <p:nvPr>
            <p:ph type="title"/>
          </p:nvPr>
        </p:nvSpPr>
        <p:spPr/>
        <p:txBody>
          <a:bodyPr/>
          <a:lstStyle/>
          <a:p>
            <a:r>
              <a:rPr lang="en-US" dirty="0"/>
              <a:t>Changing Landscape with the Cloud</a:t>
            </a:r>
          </a:p>
        </p:txBody>
      </p:sp>
      <p:pic>
        <p:nvPicPr>
          <p:cNvPr id="14" name="Picture 13" descr="Traditional stand-alone database Server">
            <a:extLst>
              <a:ext uri="{FF2B5EF4-FFF2-40B4-BE49-F238E27FC236}">
                <a16:creationId xmlns:a16="http://schemas.microsoft.com/office/drawing/2014/main" id="{32ACC1A8-FD92-48E3-97A8-5C33E1C74BE5}"/>
              </a:ext>
            </a:extLst>
          </p:cNvPr>
          <p:cNvPicPr>
            <a:picLocks noChangeAspect="1"/>
          </p:cNvPicPr>
          <p:nvPr/>
        </p:nvPicPr>
        <p:blipFill>
          <a:blip r:embed="rId3"/>
          <a:stretch>
            <a:fillRect/>
          </a:stretch>
        </p:blipFill>
        <p:spPr>
          <a:xfrm>
            <a:off x="1028139" y="2082018"/>
            <a:ext cx="1414745" cy="1391333"/>
          </a:xfrm>
          <a:prstGeom prst="rect">
            <a:avLst/>
          </a:prstGeom>
        </p:spPr>
      </p:pic>
      <p:pic>
        <p:nvPicPr>
          <p:cNvPr id="16" name="Picture 15" descr="Traditional stand-alone Mail Server">
            <a:extLst>
              <a:ext uri="{FF2B5EF4-FFF2-40B4-BE49-F238E27FC236}">
                <a16:creationId xmlns:a16="http://schemas.microsoft.com/office/drawing/2014/main" id="{502812FE-4D03-4874-A296-CBFDB2D2C428}"/>
              </a:ext>
            </a:extLst>
          </p:cNvPr>
          <p:cNvPicPr>
            <a:picLocks noChangeAspect="1"/>
          </p:cNvPicPr>
          <p:nvPr/>
        </p:nvPicPr>
        <p:blipFill>
          <a:blip r:embed="rId4"/>
          <a:stretch>
            <a:fillRect/>
          </a:stretch>
        </p:blipFill>
        <p:spPr>
          <a:xfrm>
            <a:off x="3378577" y="4138824"/>
            <a:ext cx="1418090" cy="1391333"/>
          </a:xfrm>
          <a:prstGeom prst="rect">
            <a:avLst/>
          </a:prstGeom>
        </p:spPr>
      </p:pic>
      <p:grpSp>
        <p:nvGrpSpPr>
          <p:cNvPr id="32" name="Group 31" descr="Cloud services environment depicting the intersection of IaaS, PaaS, and SaaS workloads">
            <a:extLst>
              <a:ext uri="{FF2B5EF4-FFF2-40B4-BE49-F238E27FC236}">
                <a16:creationId xmlns:a16="http://schemas.microsoft.com/office/drawing/2014/main" id="{2423D385-DFCB-4522-BA83-0C9EA9DA6BF2}"/>
              </a:ext>
            </a:extLst>
          </p:cNvPr>
          <p:cNvGrpSpPr/>
          <p:nvPr/>
        </p:nvGrpSpPr>
        <p:grpSpPr>
          <a:xfrm>
            <a:off x="6972299" y="2082018"/>
            <a:ext cx="4494343" cy="3949253"/>
            <a:chOff x="6295213" y="1080017"/>
            <a:chExt cx="5171430" cy="4951254"/>
          </a:xfrm>
        </p:grpSpPr>
        <p:pic>
          <p:nvPicPr>
            <p:cNvPr id="5" name="Picture 4">
              <a:extLst>
                <a:ext uri="{FF2B5EF4-FFF2-40B4-BE49-F238E27FC236}">
                  <a16:creationId xmlns:a16="http://schemas.microsoft.com/office/drawing/2014/main" id="{6A8A5DD9-CEB7-49F6-AA5C-B0BEE5D8CABA}"/>
                </a:ext>
              </a:extLst>
            </p:cNvPr>
            <p:cNvPicPr>
              <a:picLocks noChangeAspect="1"/>
            </p:cNvPicPr>
            <p:nvPr/>
          </p:nvPicPr>
          <p:blipFill>
            <a:blip r:embed="rId5"/>
            <a:stretch>
              <a:fillRect/>
            </a:stretch>
          </p:blipFill>
          <p:spPr>
            <a:xfrm>
              <a:off x="8097934" y="2631606"/>
              <a:ext cx="1452918" cy="1293936"/>
            </a:xfrm>
            <a:prstGeom prst="rect">
              <a:avLst/>
            </a:prstGeom>
          </p:spPr>
        </p:pic>
        <p:pic>
          <p:nvPicPr>
            <p:cNvPr id="8" name="Picture 7">
              <a:extLst>
                <a:ext uri="{FF2B5EF4-FFF2-40B4-BE49-F238E27FC236}">
                  <a16:creationId xmlns:a16="http://schemas.microsoft.com/office/drawing/2014/main" id="{BDB27276-8E24-40C5-949D-03F47E1BECDA}"/>
                </a:ext>
              </a:extLst>
            </p:cNvPr>
            <p:cNvPicPr>
              <a:picLocks noChangeAspect="1"/>
            </p:cNvPicPr>
            <p:nvPr/>
          </p:nvPicPr>
          <p:blipFill>
            <a:blip r:embed="rId6"/>
            <a:stretch>
              <a:fillRect/>
            </a:stretch>
          </p:blipFill>
          <p:spPr>
            <a:xfrm>
              <a:off x="6295213" y="1080017"/>
              <a:ext cx="1744385" cy="1196780"/>
            </a:xfrm>
            <a:prstGeom prst="rect">
              <a:avLst/>
            </a:prstGeom>
          </p:spPr>
        </p:pic>
        <p:pic>
          <p:nvPicPr>
            <p:cNvPr id="10" name="Picture 9">
              <a:extLst>
                <a:ext uri="{FF2B5EF4-FFF2-40B4-BE49-F238E27FC236}">
                  <a16:creationId xmlns:a16="http://schemas.microsoft.com/office/drawing/2014/main" id="{466C08D1-22B6-4E82-A187-C2740CA85E02}"/>
                </a:ext>
              </a:extLst>
            </p:cNvPr>
            <p:cNvPicPr>
              <a:picLocks noChangeAspect="1"/>
            </p:cNvPicPr>
            <p:nvPr/>
          </p:nvPicPr>
          <p:blipFill>
            <a:blip r:embed="rId7"/>
            <a:stretch>
              <a:fillRect/>
            </a:stretch>
          </p:blipFill>
          <p:spPr>
            <a:xfrm>
              <a:off x="7941231" y="4834491"/>
              <a:ext cx="1744385" cy="1196780"/>
            </a:xfrm>
            <a:prstGeom prst="rect">
              <a:avLst/>
            </a:prstGeom>
          </p:spPr>
        </p:pic>
        <p:pic>
          <p:nvPicPr>
            <p:cNvPr id="12" name="Picture 11">
              <a:extLst>
                <a:ext uri="{FF2B5EF4-FFF2-40B4-BE49-F238E27FC236}">
                  <a16:creationId xmlns:a16="http://schemas.microsoft.com/office/drawing/2014/main" id="{5BD35522-B25D-415A-9DE4-CAC8B363A36A}"/>
                </a:ext>
              </a:extLst>
            </p:cNvPr>
            <p:cNvPicPr>
              <a:picLocks noChangeAspect="1"/>
            </p:cNvPicPr>
            <p:nvPr/>
          </p:nvPicPr>
          <p:blipFill>
            <a:blip r:embed="rId8"/>
            <a:stretch>
              <a:fillRect/>
            </a:stretch>
          </p:blipFill>
          <p:spPr>
            <a:xfrm>
              <a:off x="9722258" y="1080017"/>
              <a:ext cx="1744385" cy="1196780"/>
            </a:xfrm>
            <a:prstGeom prst="rect">
              <a:avLst/>
            </a:prstGeom>
          </p:spPr>
        </p:pic>
        <p:cxnSp>
          <p:nvCxnSpPr>
            <p:cNvPr id="18" name="Straight Connector 17">
              <a:extLst>
                <a:ext uri="{FF2B5EF4-FFF2-40B4-BE49-F238E27FC236}">
                  <a16:creationId xmlns:a16="http://schemas.microsoft.com/office/drawing/2014/main" id="{756294C3-6C22-455A-A493-0A1DC5E9C9D4}"/>
                </a:ext>
              </a:extLst>
            </p:cNvPr>
            <p:cNvCxnSpPr>
              <a:cxnSpLocks/>
              <a:stCxn id="8" idx="2"/>
              <a:endCxn id="5" idx="1"/>
            </p:cNvCxnSpPr>
            <p:nvPr/>
          </p:nvCxnSpPr>
          <p:spPr>
            <a:xfrm>
              <a:off x="7167406" y="2276797"/>
              <a:ext cx="930528" cy="1001777"/>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E517F9B-5E0A-4A2B-A6F0-EA3AE41FABE5}"/>
                </a:ext>
              </a:extLst>
            </p:cNvPr>
            <p:cNvCxnSpPr>
              <a:cxnSpLocks/>
              <a:stCxn id="12" idx="2"/>
              <a:endCxn id="5" idx="3"/>
            </p:cNvCxnSpPr>
            <p:nvPr/>
          </p:nvCxnSpPr>
          <p:spPr>
            <a:xfrm flipH="1">
              <a:off x="9550852" y="2276797"/>
              <a:ext cx="1043599" cy="1001777"/>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D12EAE2-BE78-4105-A25C-031913C872E9}"/>
                </a:ext>
              </a:extLst>
            </p:cNvPr>
            <p:cNvCxnSpPr>
              <a:cxnSpLocks/>
              <a:stCxn id="5" idx="2"/>
              <a:endCxn id="10" idx="0"/>
            </p:cNvCxnSpPr>
            <p:nvPr/>
          </p:nvCxnSpPr>
          <p:spPr>
            <a:xfrm flipH="1">
              <a:off x="8813424" y="3925542"/>
              <a:ext cx="10969" cy="908949"/>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83799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8EBFBB-00C3-B343-B45E-178F3276C514}"/>
              </a:ext>
            </a:extLst>
          </p:cNvPr>
          <p:cNvSpPr txBox="1"/>
          <p:nvPr/>
        </p:nvSpPr>
        <p:spPr>
          <a:xfrm>
            <a:off x="0" y="2563319"/>
            <a:ext cx="12192000" cy="1477328"/>
          </a:xfrm>
          <a:prstGeom prst="rect">
            <a:avLst/>
          </a:prstGeom>
          <a:noFill/>
        </p:spPr>
        <p:txBody>
          <a:bodyPr wrap="square" lIns="0" tIns="0" rIns="0" bIns="0" rtlCol="0" anchor="t">
            <a:spAutoFit/>
          </a:bodyPr>
          <a:lstStyle/>
          <a:p>
            <a:pPr algn="ctr"/>
            <a:r>
              <a:rPr lang="en-US" sz="9600">
                <a:gradFill>
                  <a:gsLst>
                    <a:gs pos="2917">
                      <a:schemeClr val="tx1"/>
                    </a:gs>
                    <a:gs pos="30000">
                      <a:schemeClr val="tx1"/>
                    </a:gs>
                  </a:gsLst>
                  <a:lin ang="5400000" scaled="0"/>
                </a:gradFill>
              </a:rPr>
              <a:t>Where do I start?</a:t>
            </a:r>
          </a:p>
        </p:txBody>
      </p:sp>
    </p:spTree>
    <p:extLst>
      <p:ext uri="{BB962C8B-B14F-4D97-AF65-F5344CB8AC3E}">
        <p14:creationId xmlns:p14="http://schemas.microsoft.com/office/powerpoint/2010/main" val="23478587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678E8C-95DD-4E4F-AB64-869AC43E1C98}"/>
              </a:ext>
            </a:extLst>
          </p:cNvPr>
          <p:cNvSpPr>
            <a:spLocks noGrp="1"/>
          </p:cNvSpPr>
          <p:nvPr>
            <p:ph type="title"/>
          </p:nvPr>
        </p:nvSpPr>
        <p:spPr>
          <a:xfrm>
            <a:off x="588263" y="457200"/>
            <a:ext cx="11018520" cy="553998"/>
          </a:xfrm>
        </p:spPr>
        <p:txBody>
          <a:bodyPr/>
          <a:lstStyle/>
          <a:p>
            <a:r>
              <a:rPr lang="en-US" dirty="0"/>
              <a:t>Job Roles in the Cloud</a:t>
            </a:r>
          </a:p>
        </p:txBody>
      </p:sp>
      <p:sp>
        <p:nvSpPr>
          <p:cNvPr id="7" name="Text Placeholder 6">
            <a:extLst>
              <a:ext uri="{FF2B5EF4-FFF2-40B4-BE49-F238E27FC236}">
                <a16:creationId xmlns:a16="http://schemas.microsoft.com/office/drawing/2014/main" id="{FB68F41E-A629-6741-82A7-90A39CF55010}"/>
              </a:ext>
            </a:extLst>
          </p:cNvPr>
          <p:cNvSpPr>
            <a:spLocks noGrp="1"/>
          </p:cNvSpPr>
          <p:nvPr>
            <p:ph type="body" sz="quarter" idx="16"/>
          </p:nvPr>
        </p:nvSpPr>
        <p:spPr>
          <a:xfrm>
            <a:off x="582613" y="4753938"/>
            <a:ext cx="2532888" cy="307777"/>
          </a:xfrm>
        </p:spPr>
        <p:txBody>
          <a:bodyPr/>
          <a:lstStyle/>
          <a:p>
            <a:r>
              <a:rPr lang="en-US"/>
              <a:t>Administrator</a:t>
            </a:r>
          </a:p>
        </p:txBody>
      </p:sp>
      <p:sp>
        <p:nvSpPr>
          <p:cNvPr id="8" name="Text Placeholder 7">
            <a:extLst>
              <a:ext uri="{FF2B5EF4-FFF2-40B4-BE49-F238E27FC236}">
                <a16:creationId xmlns:a16="http://schemas.microsoft.com/office/drawing/2014/main" id="{F76A581D-01D8-F64B-8801-C0EAA807ADC3}"/>
              </a:ext>
            </a:extLst>
          </p:cNvPr>
          <p:cNvSpPr>
            <a:spLocks noGrp="1"/>
          </p:cNvSpPr>
          <p:nvPr>
            <p:ph type="body" sz="quarter" idx="17"/>
          </p:nvPr>
        </p:nvSpPr>
        <p:spPr>
          <a:xfrm>
            <a:off x="3413908" y="4753938"/>
            <a:ext cx="2532888" cy="307777"/>
          </a:xfrm>
        </p:spPr>
        <p:txBody>
          <a:bodyPr/>
          <a:lstStyle/>
          <a:p>
            <a:r>
              <a:rPr lang="en-US"/>
              <a:t>Developer</a:t>
            </a:r>
          </a:p>
        </p:txBody>
      </p:sp>
      <p:sp>
        <p:nvSpPr>
          <p:cNvPr id="9" name="Text Placeholder 8">
            <a:extLst>
              <a:ext uri="{FF2B5EF4-FFF2-40B4-BE49-F238E27FC236}">
                <a16:creationId xmlns:a16="http://schemas.microsoft.com/office/drawing/2014/main" id="{441E4B45-E2D5-4449-8D70-AC79D8810A5E}"/>
              </a:ext>
            </a:extLst>
          </p:cNvPr>
          <p:cNvSpPr>
            <a:spLocks noGrp="1"/>
          </p:cNvSpPr>
          <p:nvPr>
            <p:ph type="body" sz="quarter" idx="18"/>
          </p:nvPr>
        </p:nvSpPr>
        <p:spPr>
          <a:xfrm>
            <a:off x="6245204" y="4753938"/>
            <a:ext cx="2532888" cy="307777"/>
          </a:xfrm>
        </p:spPr>
        <p:txBody>
          <a:bodyPr/>
          <a:lstStyle/>
          <a:p>
            <a:r>
              <a:rPr lang="en-US"/>
              <a:t>Solutions Architect</a:t>
            </a:r>
          </a:p>
        </p:txBody>
      </p:sp>
      <p:sp>
        <p:nvSpPr>
          <p:cNvPr id="11" name="Text Placeholder 10">
            <a:extLst>
              <a:ext uri="{FF2B5EF4-FFF2-40B4-BE49-F238E27FC236}">
                <a16:creationId xmlns:a16="http://schemas.microsoft.com/office/drawing/2014/main" id="{0BF3BFD3-DC65-6C42-B6A7-C9097EFB6FE2}"/>
              </a:ext>
            </a:extLst>
          </p:cNvPr>
          <p:cNvSpPr>
            <a:spLocks noGrp="1"/>
          </p:cNvSpPr>
          <p:nvPr>
            <p:ph type="body" sz="quarter" idx="20"/>
          </p:nvPr>
        </p:nvSpPr>
        <p:spPr>
          <a:xfrm>
            <a:off x="9076500" y="4753938"/>
            <a:ext cx="2532888" cy="307777"/>
          </a:xfrm>
        </p:spPr>
        <p:txBody>
          <a:bodyPr/>
          <a:lstStyle/>
          <a:p>
            <a:r>
              <a:rPr lang="en-US"/>
              <a:t>Security Engineer</a:t>
            </a:r>
          </a:p>
        </p:txBody>
      </p:sp>
      <p:pic>
        <p:nvPicPr>
          <p:cNvPr id="19" name="Picture 19" descr="Firefighter representing">
            <a:extLst>
              <a:ext uri="{FF2B5EF4-FFF2-40B4-BE49-F238E27FC236}">
                <a16:creationId xmlns:a16="http://schemas.microsoft.com/office/drawing/2014/main" id="{5F11CB22-90D1-4CA4-985E-A3D4BAABD6ED}"/>
              </a:ext>
            </a:extLst>
          </p:cNvPr>
          <p:cNvPicPr>
            <a:picLocks noChangeAspect="1"/>
          </p:cNvPicPr>
          <p:nvPr/>
        </p:nvPicPr>
        <p:blipFill>
          <a:blip r:embed="rId3"/>
          <a:stretch>
            <a:fillRect/>
          </a:stretch>
        </p:blipFill>
        <p:spPr>
          <a:xfrm>
            <a:off x="1029877" y="2650498"/>
            <a:ext cx="1638942" cy="1638942"/>
          </a:xfrm>
          <a:prstGeom prst="rect">
            <a:avLst/>
          </a:prstGeom>
        </p:spPr>
      </p:pic>
      <p:pic>
        <p:nvPicPr>
          <p:cNvPr id="21" name="Picture 21">
            <a:extLst>
              <a:ext uri="{FF2B5EF4-FFF2-40B4-BE49-F238E27FC236}">
                <a16:creationId xmlns:a16="http://schemas.microsoft.com/office/drawing/2014/main" id="{8B89D95B-C733-4489-AC2E-45674D2217F1}"/>
              </a:ext>
            </a:extLst>
          </p:cNvPr>
          <p:cNvPicPr>
            <a:picLocks noChangeAspect="1"/>
          </p:cNvPicPr>
          <p:nvPr/>
        </p:nvPicPr>
        <p:blipFill>
          <a:blip r:embed="rId4"/>
          <a:stretch>
            <a:fillRect/>
          </a:stretch>
        </p:blipFill>
        <p:spPr>
          <a:xfrm>
            <a:off x="3877639" y="2653302"/>
            <a:ext cx="1594206" cy="1594206"/>
          </a:xfrm>
          <a:prstGeom prst="rect">
            <a:avLst/>
          </a:prstGeom>
        </p:spPr>
      </p:pic>
      <p:pic>
        <p:nvPicPr>
          <p:cNvPr id="23" name="Picture 23">
            <a:extLst>
              <a:ext uri="{FF2B5EF4-FFF2-40B4-BE49-F238E27FC236}">
                <a16:creationId xmlns:a16="http://schemas.microsoft.com/office/drawing/2014/main" id="{0A0E28A7-FD33-4B6A-BEBC-99E4548069D1}"/>
              </a:ext>
            </a:extLst>
          </p:cNvPr>
          <p:cNvPicPr>
            <a:picLocks noChangeAspect="1"/>
          </p:cNvPicPr>
          <p:nvPr/>
        </p:nvPicPr>
        <p:blipFill>
          <a:blip r:embed="rId5"/>
          <a:stretch>
            <a:fillRect/>
          </a:stretch>
        </p:blipFill>
        <p:spPr>
          <a:xfrm>
            <a:off x="6715875" y="2653302"/>
            <a:ext cx="1594206" cy="1594206"/>
          </a:xfrm>
          <a:prstGeom prst="rect">
            <a:avLst/>
          </a:prstGeom>
        </p:spPr>
      </p:pic>
      <p:pic>
        <p:nvPicPr>
          <p:cNvPr id="25" name="Picture 25">
            <a:extLst>
              <a:ext uri="{FF2B5EF4-FFF2-40B4-BE49-F238E27FC236}">
                <a16:creationId xmlns:a16="http://schemas.microsoft.com/office/drawing/2014/main" id="{853CCBDC-D2BB-4B4E-8561-14540A066839}"/>
              </a:ext>
            </a:extLst>
          </p:cNvPr>
          <p:cNvPicPr>
            <a:picLocks noChangeAspect="1"/>
          </p:cNvPicPr>
          <p:nvPr/>
        </p:nvPicPr>
        <p:blipFill>
          <a:blip r:embed="rId6"/>
          <a:stretch>
            <a:fillRect/>
          </a:stretch>
        </p:blipFill>
        <p:spPr>
          <a:xfrm>
            <a:off x="9545549" y="2652565"/>
            <a:ext cx="1594206" cy="1594206"/>
          </a:xfrm>
          <a:prstGeom prst="rect">
            <a:avLst/>
          </a:prstGeom>
        </p:spPr>
      </p:pic>
    </p:spTree>
    <p:extLst>
      <p:ext uri="{BB962C8B-B14F-4D97-AF65-F5344CB8AC3E}">
        <p14:creationId xmlns:p14="http://schemas.microsoft.com/office/powerpoint/2010/main" val="1809451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96B1A-19AB-4926-8A04-0BBB28B451F7}"/>
              </a:ext>
            </a:extLst>
          </p:cNvPr>
          <p:cNvSpPr>
            <a:spLocks noGrp="1"/>
          </p:cNvSpPr>
          <p:nvPr>
            <p:ph type="title"/>
          </p:nvPr>
        </p:nvSpPr>
        <p:spPr/>
        <p:txBody>
          <a:bodyPr/>
          <a:lstStyle/>
          <a:p>
            <a:r>
              <a:rPr lang="en-US" dirty="0"/>
              <a:t>Microsoft Role-Based Certifications</a:t>
            </a:r>
          </a:p>
        </p:txBody>
      </p:sp>
      <p:pic>
        <p:nvPicPr>
          <p:cNvPr id="6" name="Picture Placeholder 5" descr="A screenshot of a cell phone&#10;&#10;Description automatically generated">
            <a:extLst>
              <a:ext uri="{FF2B5EF4-FFF2-40B4-BE49-F238E27FC236}">
                <a16:creationId xmlns:a16="http://schemas.microsoft.com/office/drawing/2014/main" id="{0A6B6727-7ECC-EC41-BC25-E78AF4D9C1A3}"/>
              </a:ext>
            </a:extLst>
          </p:cNvPr>
          <p:cNvPicPr>
            <a:picLocks noGrp="1" noChangeAspect="1"/>
          </p:cNvPicPr>
          <p:nvPr>
            <p:ph type="pic" sz="quarter" idx="11"/>
          </p:nvPr>
        </p:nvPicPr>
        <p:blipFill>
          <a:blip r:embed="rId3"/>
          <a:srcRect t="17152" b="17152"/>
          <a:stretch>
            <a:fillRect/>
          </a:stretch>
        </p:blipFill>
        <p:spPr>
          <a:xfrm>
            <a:off x="-2381" y="2286000"/>
            <a:ext cx="12192000" cy="4572000"/>
          </a:xfrm>
        </p:spPr>
      </p:pic>
    </p:spTree>
    <p:extLst>
      <p:ext uri="{BB962C8B-B14F-4D97-AF65-F5344CB8AC3E}">
        <p14:creationId xmlns:p14="http://schemas.microsoft.com/office/powerpoint/2010/main" val="21078297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AEAC-6305-4203-9849-67D2448DFB3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F247F4D-7638-492A-8384-01E62CDDFE00}"/>
              </a:ext>
            </a:extLst>
          </p:cNvPr>
          <p:cNvPicPr>
            <a:picLocks noChangeAspect="1"/>
          </p:cNvPicPr>
          <p:nvPr/>
        </p:nvPicPr>
        <p:blipFill>
          <a:blip r:embed="rId3"/>
          <a:stretch>
            <a:fillRect/>
          </a:stretch>
        </p:blipFill>
        <p:spPr>
          <a:xfrm>
            <a:off x="0" y="3709"/>
            <a:ext cx="12192000" cy="6850581"/>
          </a:xfrm>
          <a:prstGeom prst="rect">
            <a:avLst/>
          </a:prstGeom>
        </p:spPr>
      </p:pic>
      <p:pic>
        <p:nvPicPr>
          <p:cNvPr id="5" name="Picture 4">
            <a:extLst>
              <a:ext uri="{FF2B5EF4-FFF2-40B4-BE49-F238E27FC236}">
                <a16:creationId xmlns:a16="http://schemas.microsoft.com/office/drawing/2014/main" id="{ABC4A2EE-25DD-6148-B904-2196AB4CFB96}"/>
              </a:ext>
            </a:extLst>
          </p:cNvPr>
          <p:cNvPicPr>
            <a:picLocks noChangeAspect="1"/>
          </p:cNvPicPr>
          <p:nvPr/>
        </p:nvPicPr>
        <p:blipFill>
          <a:blip r:embed="rId3"/>
          <a:stretch>
            <a:fillRect/>
          </a:stretch>
        </p:blipFill>
        <p:spPr>
          <a:xfrm>
            <a:off x="0" y="7419"/>
            <a:ext cx="12192000" cy="6850581"/>
          </a:xfrm>
          <a:prstGeom prst="rect">
            <a:avLst/>
          </a:prstGeom>
        </p:spPr>
      </p:pic>
    </p:spTree>
    <p:extLst>
      <p:ext uri="{BB962C8B-B14F-4D97-AF65-F5344CB8AC3E}">
        <p14:creationId xmlns:p14="http://schemas.microsoft.com/office/powerpoint/2010/main" val="11597667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49FC90-90AC-4C80-98E3-E5D7E38BA136}"/>
              </a:ext>
            </a:extLst>
          </p:cNvPr>
          <p:cNvSpPr>
            <a:spLocks noGrp="1"/>
          </p:cNvSpPr>
          <p:nvPr>
            <p:ph type="title"/>
          </p:nvPr>
        </p:nvSpPr>
        <p:spPr/>
        <p:txBody>
          <a:bodyPr/>
          <a:lstStyle/>
          <a:p>
            <a:r>
              <a:rPr lang="en-US"/>
              <a:t>Explore Microsoft Role-Based Certs</a:t>
            </a:r>
          </a:p>
        </p:txBody>
      </p:sp>
      <p:sp>
        <p:nvSpPr>
          <p:cNvPr id="5" name="Text Placeholder 4">
            <a:extLst>
              <a:ext uri="{FF2B5EF4-FFF2-40B4-BE49-F238E27FC236}">
                <a16:creationId xmlns:a16="http://schemas.microsoft.com/office/drawing/2014/main" id="{6C794E1B-5720-4699-95B2-48006427BAE9}"/>
              </a:ext>
            </a:extLst>
          </p:cNvPr>
          <p:cNvSpPr>
            <a:spLocks noGrp="1"/>
          </p:cNvSpPr>
          <p:nvPr>
            <p:ph type="body" sz="quarter" idx="12"/>
          </p:nvPr>
        </p:nvSpPr>
        <p:spPr/>
        <p:txBody>
          <a:bodyPr/>
          <a:lstStyle/>
          <a:p>
            <a:r>
              <a:rPr lang="en-US"/>
              <a:t>https://bit.ly/2OTlUpV</a:t>
            </a:r>
          </a:p>
        </p:txBody>
      </p:sp>
    </p:spTree>
    <p:extLst>
      <p:ext uri="{BB962C8B-B14F-4D97-AF65-F5344CB8AC3E}">
        <p14:creationId xmlns:p14="http://schemas.microsoft.com/office/powerpoint/2010/main" val="352071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B4D341B-56C3-4B04-B3F6-C9D3E04F7A06}"/>
              </a:ext>
            </a:extLst>
          </p:cNvPr>
          <p:cNvSpPr>
            <a:spLocks noGrp="1"/>
          </p:cNvSpPr>
          <p:nvPr>
            <p:ph type="sldNum" sz="quarter" idx="10"/>
          </p:nvPr>
        </p:nvSpPr>
        <p:spPr/>
        <p:txBody>
          <a:bodyPr/>
          <a:lstStyle/>
          <a:p>
            <a:pPr defTabSz="1219170">
              <a:buClr>
                <a:srgbClr val="000000"/>
              </a:buClr>
            </a:pPr>
            <a:fld id="{3629069A-B795-4544-81FF-5D23FC6CAA0B}" type="slidenum">
              <a:rPr lang="en-US" kern="0">
                <a:solidFill>
                  <a:srgbClr val="FFFFFF"/>
                </a:solidFill>
                <a:cs typeface="Arial"/>
                <a:sym typeface="Arial"/>
              </a:rPr>
              <a:pPr defTabSz="1219170">
                <a:buClr>
                  <a:srgbClr val="000000"/>
                </a:buClr>
              </a:pPr>
              <a:t>9</a:t>
            </a:fld>
            <a:endParaRPr lang="en-US" kern="0">
              <a:solidFill>
                <a:srgbClr val="FFFFFF"/>
              </a:solidFill>
              <a:cs typeface="Arial"/>
              <a:sym typeface="Arial"/>
            </a:endParaRPr>
          </a:p>
        </p:txBody>
      </p:sp>
    </p:spTree>
    <p:extLst>
      <p:ext uri="{BB962C8B-B14F-4D97-AF65-F5344CB8AC3E}">
        <p14:creationId xmlns:p14="http://schemas.microsoft.com/office/powerpoint/2010/main" val="2465458496"/>
      </p:ext>
    </p:extLst>
  </p:cSld>
  <p:clrMapOvr>
    <a:masterClrMapping/>
  </p:clrMapOvr>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Pluralsight 2019 Master">
  <a:themeElements>
    <a:clrScheme name="Pluralsight 2019 Colors">
      <a:dk1>
        <a:srgbClr val="000000"/>
      </a:dk1>
      <a:lt1>
        <a:srgbClr val="FFFFFF"/>
      </a:lt1>
      <a:dk2>
        <a:srgbClr val="A7A7A7"/>
      </a:dk2>
      <a:lt2>
        <a:srgbClr val="535353"/>
      </a:lt2>
      <a:accent1>
        <a:srgbClr val="EC008C"/>
      </a:accent1>
      <a:accent2>
        <a:srgbClr val="009EB5"/>
      </a:accent2>
      <a:accent3>
        <a:srgbClr val="4CBA72"/>
      </a:accent3>
      <a:accent4>
        <a:srgbClr val="FFB115"/>
      </a:accent4>
      <a:accent5>
        <a:srgbClr val="6B38E8"/>
      </a:accent5>
      <a:accent6>
        <a:srgbClr val="F05A29"/>
      </a:accent6>
      <a:hlink>
        <a:srgbClr val="0000FF"/>
      </a:hlink>
      <a:folHlink>
        <a:srgbClr val="FF00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Microsoft_Ignite_2019_16x9_Breakout_Template</Template>
  <TotalTime>0</TotalTime>
  <Words>1549</Words>
  <Application>Microsoft Office PowerPoint</Application>
  <PresentationFormat>Widescreen</PresentationFormat>
  <Paragraphs>254</Paragraphs>
  <Slides>17</Slides>
  <Notes>17</Notes>
  <HiddenSlides>0</HiddenSlides>
  <MMClips>0</MMClips>
  <ScaleCrop>false</ScaleCrop>
  <HeadingPairs>
    <vt:vector size="4" baseType="variant">
      <vt:variant>
        <vt:lpstr>Theme</vt:lpstr>
      </vt:variant>
      <vt:variant>
        <vt:i4>4</vt:i4>
      </vt:variant>
      <vt:variant>
        <vt:lpstr>Slide Titles</vt:lpstr>
      </vt:variant>
      <vt:variant>
        <vt:i4>17</vt:i4>
      </vt:variant>
    </vt:vector>
  </HeadingPairs>
  <TitlesOfParts>
    <vt:vector size="21" baseType="lpstr">
      <vt:lpstr>White Template</vt:lpstr>
      <vt:lpstr>Light Gray Template</vt:lpstr>
      <vt:lpstr>Black Template</vt:lpstr>
      <vt:lpstr>Pluralsight 2019 Master</vt:lpstr>
      <vt:lpstr>PowerPoint Presentation</vt:lpstr>
      <vt:lpstr>Propelling your Career with Pluralsight and Microsoft Azure</vt:lpstr>
      <vt:lpstr>Changing Landscape with the Cloud</vt:lpstr>
      <vt:lpstr>PowerPoint Presentation</vt:lpstr>
      <vt:lpstr>Job Roles in the Cloud</vt:lpstr>
      <vt:lpstr>Microsoft Role-Based Certifications</vt:lpstr>
      <vt:lpstr>PowerPoint Presentation</vt:lpstr>
      <vt:lpstr>Explore Microsoft Role-Based Certs</vt:lpstr>
      <vt:lpstr>PowerPoint Presentation</vt:lpstr>
      <vt:lpstr>Pluralsight and RoleIQ</vt:lpstr>
      <vt:lpstr>Getting Started with Role IQ</vt:lpstr>
      <vt:lpstr>Getting Started with Role IQ and Azure Roles on Pluralsight</vt:lpstr>
      <vt:lpstr>Getting Started with Microsoft Learn and Docs.com</vt:lpstr>
      <vt:lpstr>Moving your Career Forward</vt:lpstr>
      <vt:lpstr>Sessions to check out this week </vt:lpstr>
      <vt:lpstr>Resource Slide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2</cp:revision>
  <dcterms:created xsi:type="dcterms:W3CDTF">2019-10-24T20:15:56Z</dcterms:created>
  <dcterms:modified xsi:type="dcterms:W3CDTF">2020-02-16T20:30:04Z</dcterms:modified>
  <cp:category/>
</cp:coreProperties>
</file>